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61" r:id="rId5"/>
  </p:sldIdLst>
  <p:sldSz cx="7561263" cy="106934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学校法人正和学園 20191105" initials="学校法人正和学園" lastIdx="4" clrIdx="0">
    <p:extLst>
      <p:ext uri="{19B8F6BF-5375-455C-9EA6-DF929625EA0E}">
        <p15:presenceInfo xmlns:p15="http://schemas.microsoft.com/office/powerpoint/2012/main" userId="S::seiwagakuen20191105@seiwagakuenseiwa.onmicrosoft.com::dbaf62c8-3c1b-4e40-a545-add11e3030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9900"/>
    <a:srgbClr val="33CC33"/>
    <a:srgbClr val="CC6600"/>
    <a:srgbClr val="990033"/>
    <a:srgbClr val="00CC00"/>
    <a:srgbClr val="FF6600"/>
    <a:srgbClr val="FF3300"/>
    <a:srgbClr val="00CC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56F3D-CC30-4891-8832-2D161AFE284E}" v="647" dt="2020-11-09T05:18:14.42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77" d="100"/>
          <a:sy n="77" d="100"/>
        </p:scale>
        <p:origin x="1584" y="-996"/>
      </p:cViewPr>
      <p:guideLst>
        <p:guide orient="horz" pos="3369"/>
        <p:guide pos="23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学校法人正和学園 20191105" userId="dbaf62c8-3c1b-4e40-a545-add11e303076" providerId="ADAL" clId="{5C24A8B6-B811-4057-A0C3-B235DDBE0B60}"/>
    <pc:docChg chg="undo custSel addSld delSld modSld">
      <pc:chgData name="学校法人正和学園 20191105" userId="dbaf62c8-3c1b-4e40-a545-add11e303076" providerId="ADAL" clId="{5C24A8B6-B811-4057-A0C3-B235DDBE0B60}" dt="2020-10-14T00:46:02.089" v="2372" actId="1076"/>
      <pc:docMkLst>
        <pc:docMk/>
      </pc:docMkLst>
      <pc:sldChg chg="addSp delSp modSp mod setBg">
        <pc:chgData name="学校法人正和学園 20191105" userId="dbaf62c8-3c1b-4e40-a545-add11e303076" providerId="ADAL" clId="{5C24A8B6-B811-4057-A0C3-B235DDBE0B60}" dt="2020-10-14T00:46:02.089" v="2372" actId="1076"/>
        <pc:sldMkLst>
          <pc:docMk/>
          <pc:sldMk cId="336845950" sldId="260"/>
        </pc:sldMkLst>
        <pc:spChg chg="mod">
          <ac:chgData name="学校法人正和学園 20191105" userId="dbaf62c8-3c1b-4e40-a545-add11e303076" providerId="ADAL" clId="{5C24A8B6-B811-4057-A0C3-B235DDBE0B60}" dt="2020-10-14T00:45:52.479" v="2371" actId="1076"/>
          <ac:spMkLst>
            <pc:docMk/>
            <pc:sldMk cId="336845950" sldId="260"/>
            <ac:spMk id="4" creationId="{541BE723-E18A-42BB-95F7-8D739CF07441}"/>
          </ac:spMkLst>
        </pc:spChg>
        <pc:spChg chg="mod">
          <ac:chgData name="学校法人正和学園 20191105" userId="dbaf62c8-3c1b-4e40-a545-add11e303076" providerId="ADAL" clId="{5C24A8B6-B811-4057-A0C3-B235DDBE0B60}" dt="2020-10-14T00:38:14.127" v="2313" actId="1076"/>
          <ac:spMkLst>
            <pc:docMk/>
            <pc:sldMk cId="336845950" sldId="260"/>
            <ac:spMk id="6" creationId="{A1072566-FFB7-4F48-98F0-7F6B14AB738D}"/>
          </ac:spMkLst>
        </pc:spChg>
        <pc:spChg chg="mod">
          <ac:chgData name="学校法人正和学園 20191105" userId="dbaf62c8-3c1b-4e40-a545-add11e303076" providerId="ADAL" clId="{5C24A8B6-B811-4057-A0C3-B235DDBE0B60}" dt="2020-10-14T00:42:38.024" v="2367" actId="1076"/>
          <ac:spMkLst>
            <pc:docMk/>
            <pc:sldMk cId="336845950" sldId="260"/>
            <ac:spMk id="8" creationId="{EAF07E61-4D7A-476D-BACE-FA1E41700FB9}"/>
          </ac:spMkLst>
        </pc:spChg>
        <pc:spChg chg="mod ord">
          <ac:chgData name="学校法人正和学園 20191105" userId="dbaf62c8-3c1b-4e40-a545-add11e303076" providerId="ADAL" clId="{5C24A8B6-B811-4057-A0C3-B235DDBE0B60}" dt="2020-10-13T10:52:17.837" v="1498" actId="1076"/>
          <ac:spMkLst>
            <pc:docMk/>
            <pc:sldMk cId="336845950" sldId="260"/>
            <ac:spMk id="9" creationId="{A878AB70-ED73-4B3C-ABD2-C5EEAB190049}"/>
          </ac:spMkLst>
        </pc:spChg>
        <pc:spChg chg="mod">
          <ac:chgData name="学校法人正和学園 20191105" userId="dbaf62c8-3c1b-4e40-a545-add11e303076" providerId="ADAL" clId="{5C24A8B6-B811-4057-A0C3-B235DDBE0B60}" dt="2020-10-13T12:53:39.808" v="2045" actId="20577"/>
          <ac:spMkLst>
            <pc:docMk/>
            <pc:sldMk cId="336845950" sldId="260"/>
            <ac:spMk id="10" creationId="{6815C799-E489-40F9-A3C7-53412BA6B4BA}"/>
          </ac:spMkLst>
        </pc:spChg>
        <pc:spChg chg="mod">
          <ac:chgData name="学校法人正和学園 20191105" userId="dbaf62c8-3c1b-4e40-a545-add11e303076" providerId="ADAL" clId="{5C24A8B6-B811-4057-A0C3-B235DDBE0B60}" dt="2020-10-13T10:52:03.918" v="1497" actId="1038"/>
          <ac:spMkLst>
            <pc:docMk/>
            <pc:sldMk cId="336845950" sldId="260"/>
            <ac:spMk id="11" creationId="{40517A25-4333-4A01-98A3-DEF932C36F66}"/>
          </ac:spMkLst>
        </pc:spChg>
        <pc:spChg chg="mod ord">
          <ac:chgData name="学校法人正和学園 20191105" userId="dbaf62c8-3c1b-4e40-a545-add11e303076" providerId="ADAL" clId="{5C24A8B6-B811-4057-A0C3-B235DDBE0B60}" dt="2020-10-14T00:37:57.606" v="2311" actId="14100"/>
          <ac:spMkLst>
            <pc:docMk/>
            <pc:sldMk cId="336845950" sldId="260"/>
            <ac:spMk id="30" creationId="{AFEF083F-90F2-4D72-A0F8-A7D8DDC59E42}"/>
          </ac:spMkLst>
        </pc:spChg>
        <pc:spChg chg="mod">
          <ac:chgData name="学校法人正和学園 20191105" userId="dbaf62c8-3c1b-4e40-a545-add11e303076" providerId="ADAL" clId="{5C24A8B6-B811-4057-A0C3-B235DDBE0B60}" dt="2020-10-14T00:46:02.089" v="2372" actId="1076"/>
          <ac:spMkLst>
            <pc:docMk/>
            <pc:sldMk cId="336845950" sldId="260"/>
            <ac:spMk id="31" creationId="{4320BE98-9440-4CA4-962B-DFD4E23D95A7}"/>
          </ac:spMkLst>
        </pc:spChg>
        <pc:spChg chg="mod ord">
          <ac:chgData name="学校法人正和学園 20191105" userId="dbaf62c8-3c1b-4e40-a545-add11e303076" providerId="ADAL" clId="{5C24A8B6-B811-4057-A0C3-B235DDBE0B60}" dt="2020-10-13T11:52:35.186" v="1990" actId="1037"/>
          <ac:spMkLst>
            <pc:docMk/>
            <pc:sldMk cId="336845950" sldId="260"/>
            <ac:spMk id="34" creationId="{7471F9EB-C4F5-4CF7-A9AB-F795FF0DD925}"/>
          </ac:spMkLst>
        </pc:spChg>
        <pc:spChg chg="mod">
          <ac:chgData name="学校法人正和学園 20191105" userId="dbaf62c8-3c1b-4e40-a545-add11e303076" providerId="ADAL" clId="{5C24A8B6-B811-4057-A0C3-B235DDBE0B60}" dt="2020-10-13T12:54:17.411" v="2047" actId="14100"/>
          <ac:spMkLst>
            <pc:docMk/>
            <pc:sldMk cId="336845950" sldId="260"/>
            <ac:spMk id="38" creationId="{14F31F00-5532-40FB-999E-A8ABA5E796DB}"/>
          </ac:spMkLst>
        </pc:spChg>
        <pc:spChg chg="mod">
          <ac:chgData name="学校法人正和学園 20191105" userId="dbaf62c8-3c1b-4e40-a545-add11e303076" providerId="ADAL" clId="{5C24A8B6-B811-4057-A0C3-B235DDBE0B60}" dt="2020-10-13T11:50:21.097" v="1954" actId="1076"/>
          <ac:spMkLst>
            <pc:docMk/>
            <pc:sldMk cId="336845950" sldId="260"/>
            <ac:spMk id="44" creationId="{669630A7-07B3-4580-BC34-D5F010266928}"/>
          </ac:spMkLst>
        </pc:spChg>
        <pc:spChg chg="add del mod">
          <ac:chgData name="学校法人正和学園 20191105" userId="dbaf62c8-3c1b-4e40-a545-add11e303076" providerId="ADAL" clId="{5C24A8B6-B811-4057-A0C3-B235DDBE0B60}" dt="2020-10-13T11:31:21.663" v="1562" actId="478"/>
          <ac:spMkLst>
            <pc:docMk/>
            <pc:sldMk cId="336845950" sldId="260"/>
            <ac:spMk id="72" creationId="{490C574F-C891-4F96-A7EB-1298A85D5903}"/>
          </ac:spMkLst>
        </pc:spChg>
        <pc:spChg chg="add mod">
          <ac:chgData name="学校法人正和学園 20191105" userId="dbaf62c8-3c1b-4e40-a545-add11e303076" providerId="ADAL" clId="{5C24A8B6-B811-4057-A0C3-B235DDBE0B60}" dt="2020-10-13T11:50:14.241" v="1952" actId="1076"/>
          <ac:spMkLst>
            <pc:docMk/>
            <pc:sldMk cId="336845950" sldId="260"/>
            <ac:spMk id="74" creationId="{C7F9FF7D-C8C5-4B17-9DC0-E72B72DCED03}"/>
          </ac:spMkLst>
        </pc:spChg>
        <pc:picChg chg="add del mod">
          <ac:chgData name="学校法人正和学園 20191105" userId="dbaf62c8-3c1b-4e40-a545-add11e303076" providerId="ADAL" clId="{5C24A8B6-B811-4057-A0C3-B235DDBE0B60}" dt="2020-10-13T02:38:13.365" v="4"/>
          <ac:picMkLst>
            <pc:docMk/>
            <pc:sldMk cId="336845950" sldId="260"/>
            <ac:picMk id="3" creationId="{D3AC50A6-1F93-4E78-B379-68A397CB3054}"/>
          </ac:picMkLst>
        </pc:picChg>
        <pc:picChg chg="del mod">
          <ac:chgData name="学校法人正和学園 20191105" userId="dbaf62c8-3c1b-4e40-a545-add11e303076" providerId="ADAL" clId="{5C24A8B6-B811-4057-A0C3-B235DDBE0B60}" dt="2020-10-13T07:15:17.573" v="450" actId="478"/>
          <ac:picMkLst>
            <pc:docMk/>
            <pc:sldMk cId="336845950" sldId="260"/>
            <ac:picMk id="12" creationId="{193B93F8-00BE-4447-B474-702271B157BF}"/>
          </ac:picMkLst>
        </pc:picChg>
        <pc:picChg chg="add del">
          <ac:chgData name="学校法人正和学園 20191105" userId="dbaf62c8-3c1b-4e40-a545-add11e303076" providerId="ADAL" clId="{5C24A8B6-B811-4057-A0C3-B235DDBE0B60}" dt="2020-10-13T03:22:03.923" v="194" actId="478"/>
          <ac:picMkLst>
            <pc:docMk/>
            <pc:sldMk cId="336845950" sldId="260"/>
            <ac:picMk id="13" creationId="{70FADC24-FF86-4FAA-A6DC-ED441950B027}"/>
          </ac:picMkLst>
        </pc:picChg>
        <pc:picChg chg="add del">
          <ac:chgData name="学校法人正和学園 20191105" userId="dbaf62c8-3c1b-4e40-a545-add11e303076" providerId="ADAL" clId="{5C24A8B6-B811-4057-A0C3-B235DDBE0B60}" dt="2020-10-13T03:22:01.314" v="193" actId="478"/>
          <ac:picMkLst>
            <pc:docMk/>
            <pc:sldMk cId="336845950" sldId="260"/>
            <ac:picMk id="15" creationId="{6EF77D4A-8E66-493E-B32F-8A92B12FB6E8}"/>
          </ac:picMkLst>
        </pc:picChg>
        <pc:picChg chg="add del mod">
          <ac:chgData name="学校法人正和学園 20191105" userId="dbaf62c8-3c1b-4e40-a545-add11e303076" providerId="ADAL" clId="{5C24A8B6-B811-4057-A0C3-B235DDBE0B60}" dt="2020-10-13T07:31:10.395" v="592" actId="478"/>
          <ac:picMkLst>
            <pc:docMk/>
            <pc:sldMk cId="336845950" sldId="260"/>
            <ac:picMk id="16" creationId="{EE7B5023-E92A-409C-8E2D-573D1425E767}"/>
          </ac:picMkLst>
        </pc:picChg>
        <pc:picChg chg="add del mod">
          <ac:chgData name="学校法人正和学園 20191105" userId="dbaf62c8-3c1b-4e40-a545-add11e303076" providerId="ADAL" clId="{5C24A8B6-B811-4057-A0C3-B235DDBE0B60}" dt="2020-10-13T09:28:13.307" v="778" actId="478"/>
          <ac:picMkLst>
            <pc:docMk/>
            <pc:sldMk cId="336845950" sldId="260"/>
            <ac:picMk id="18" creationId="{5985648B-A0E3-4359-9377-01715D9196C9}"/>
          </ac:picMkLst>
        </pc:picChg>
        <pc:picChg chg="add del mod">
          <ac:chgData name="学校法人正和学園 20191105" userId="dbaf62c8-3c1b-4e40-a545-add11e303076" providerId="ADAL" clId="{5C24A8B6-B811-4057-A0C3-B235DDBE0B60}" dt="2020-10-13T07:17:32.064" v="465" actId="478"/>
          <ac:picMkLst>
            <pc:docMk/>
            <pc:sldMk cId="336845950" sldId="260"/>
            <ac:picMk id="20" creationId="{62ABC3BE-DDBB-49F3-A5FC-ED72259FED62}"/>
          </ac:picMkLst>
        </pc:picChg>
        <pc:picChg chg="add del mod">
          <ac:chgData name="学校法人正和学園 20191105" userId="dbaf62c8-3c1b-4e40-a545-add11e303076" providerId="ADAL" clId="{5C24A8B6-B811-4057-A0C3-B235DDBE0B60}" dt="2020-10-13T10:39:42.802" v="1456" actId="1038"/>
          <ac:picMkLst>
            <pc:docMk/>
            <pc:sldMk cId="336845950" sldId="260"/>
            <ac:picMk id="21" creationId="{DA663C7E-C54C-453A-8512-2EE4DE39325B}"/>
          </ac:picMkLst>
        </pc:picChg>
        <pc:picChg chg="mod">
          <ac:chgData name="学校法人正和学園 20191105" userId="dbaf62c8-3c1b-4e40-a545-add11e303076" providerId="ADAL" clId="{5C24A8B6-B811-4057-A0C3-B235DDBE0B60}" dt="2020-10-14T00:31:59.285" v="2128" actId="14100"/>
          <ac:picMkLst>
            <pc:docMk/>
            <pc:sldMk cId="336845950" sldId="260"/>
            <ac:picMk id="23" creationId="{2DE693BF-82B7-4275-95EB-BB2A3522A510}"/>
          </ac:picMkLst>
        </pc:picChg>
        <pc:picChg chg="add del mod ord">
          <ac:chgData name="学校法人正和学園 20191105" userId="dbaf62c8-3c1b-4e40-a545-add11e303076" providerId="ADAL" clId="{5C24A8B6-B811-4057-A0C3-B235DDBE0B60}" dt="2020-10-13T07:23:41.310" v="529" actId="478"/>
          <ac:picMkLst>
            <pc:docMk/>
            <pc:sldMk cId="336845950" sldId="260"/>
            <ac:picMk id="24" creationId="{8506BDBB-1451-44B9-AD2C-EBE33B772437}"/>
          </ac:picMkLst>
        </pc:picChg>
        <pc:picChg chg="add mod ord">
          <ac:chgData name="学校法人正和学園 20191105" userId="dbaf62c8-3c1b-4e40-a545-add11e303076" providerId="ADAL" clId="{5C24A8B6-B811-4057-A0C3-B235DDBE0B60}" dt="2020-10-13T11:56:25.602" v="2032" actId="1035"/>
          <ac:picMkLst>
            <pc:docMk/>
            <pc:sldMk cId="336845950" sldId="260"/>
            <ac:picMk id="26" creationId="{67F47534-BA4F-4E72-93C6-327E10ED69AB}"/>
          </ac:picMkLst>
        </pc:picChg>
        <pc:picChg chg="add mod ord">
          <ac:chgData name="学校法人正和学園 20191105" userId="dbaf62c8-3c1b-4e40-a545-add11e303076" providerId="ADAL" clId="{5C24A8B6-B811-4057-A0C3-B235DDBE0B60}" dt="2020-10-13T11:56:21.123" v="2031" actId="1035"/>
          <ac:picMkLst>
            <pc:docMk/>
            <pc:sldMk cId="336845950" sldId="260"/>
            <ac:picMk id="28" creationId="{0517C4E7-B38E-413E-A969-18ACF20B0EB4}"/>
          </ac:picMkLst>
        </pc:picChg>
        <pc:picChg chg="del mod">
          <ac:chgData name="学校法人正和学園 20191105" userId="dbaf62c8-3c1b-4e40-a545-add11e303076" providerId="ADAL" clId="{5C24A8B6-B811-4057-A0C3-B235DDBE0B60}" dt="2020-10-13T10:26:01.015" v="1345" actId="478"/>
          <ac:picMkLst>
            <pc:docMk/>
            <pc:sldMk cId="336845950" sldId="260"/>
            <ac:picMk id="29" creationId="{E4D1B447-F826-4544-A1B0-CDF707520615}"/>
          </ac:picMkLst>
        </pc:picChg>
        <pc:picChg chg="del mod">
          <ac:chgData name="学校法人正和学園 20191105" userId="dbaf62c8-3c1b-4e40-a545-add11e303076" providerId="ADAL" clId="{5C24A8B6-B811-4057-A0C3-B235DDBE0B60}" dt="2020-10-13T10:16:48.882" v="1311" actId="478"/>
          <ac:picMkLst>
            <pc:docMk/>
            <pc:sldMk cId="336845950" sldId="260"/>
            <ac:picMk id="35" creationId="{DF5C577A-51F8-48F3-944C-E1D61B3BFAF6}"/>
          </ac:picMkLst>
        </pc:picChg>
        <pc:picChg chg="del mod">
          <ac:chgData name="学校法人正和学園 20191105" userId="dbaf62c8-3c1b-4e40-a545-add11e303076" providerId="ADAL" clId="{5C24A8B6-B811-4057-A0C3-B235DDBE0B60}" dt="2020-10-13T10:22:13.448" v="1314" actId="478"/>
          <ac:picMkLst>
            <pc:docMk/>
            <pc:sldMk cId="336845950" sldId="260"/>
            <ac:picMk id="37" creationId="{E428D52D-1A15-42E5-9443-277787649984}"/>
          </ac:picMkLst>
        </pc:picChg>
        <pc:picChg chg="add del mod">
          <ac:chgData name="学校法人正和学園 20191105" userId="dbaf62c8-3c1b-4e40-a545-add11e303076" providerId="ADAL" clId="{5C24A8B6-B811-4057-A0C3-B235DDBE0B60}" dt="2020-10-13T09:32:03.773" v="817" actId="478"/>
          <ac:picMkLst>
            <pc:docMk/>
            <pc:sldMk cId="336845950" sldId="260"/>
            <ac:picMk id="39" creationId="{1967D952-1BF1-4B15-B8F4-A5FD16453230}"/>
          </ac:picMkLst>
        </pc:picChg>
        <pc:picChg chg="add del mod ord">
          <ac:chgData name="学校法人正和学園 20191105" userId="dbaf62c8-3c1b-4e40-a545-add11e303076" providerId="ADAL" clId="{5C24A8B6-B811-4057-A0C3-B235DDBE0B60}" dt="2020-10-14T00:38:05.376" v="2312" actId="1076"/>
          <ac:picMkLst>
            <pc:docMk/>
            <pc:sldMk cId="336845950" sldId="260"/>
            <ac:picMk id="41" creationId="{2E98F004-8107-449B-99D3-2675514A2FED}"/>
          </ac:picMkLst>
        </pc:picChg>
        <pc:picChg chg="add del mod">
          <ac:chgData name="学校法人正和学園 20191105" userId="dbaf62c8-3c1b-4e40-a545-add11e303076" providerId="ADAL" clId="{5C24A8B6-B811-4057-A0C3-B235DDBE0B60}" dt="2020-10-13T09:32:32.956" v="827" actId="478"/>
          <ac:picMkLst>
            <pc:docMk/>
            <pc:sldMk cId="336845950" sldId="260"/>
            <ac:picMk id="42" creationId="{CD81D717-3081-4101-86B3-D230AFB8CCF6}"/>
          </ac:picMkLst>
        </pc:picChg>
        <pc:picChg chg="add del mod">
          <ac:chgData name="学校法人正和学園 20191105" userId="dbaf62c8-3c1b-4e40-a545-add11e303076" providerId="ADAL" clId="{5C24A8B6-B811-4057-A0C3-B235DDBE0B60}" dt="2020-10-13T10:07:02.756" v="1275" actId="478"/>
          <ac:picMkLst>
            <pc:docMk/>
            <pc:sldMk cId="336845950" sldId="260"/>
            <ac:picMk id="45" creationId="{A4EAFB26-F43E-48A2-980C-00BD088C7F3D}"/>
          </ac:picMkLst>
        </pc:picChg>
        <pc:picChg chg="add del mod">
          <ac:chgData name="学校法人正和学園 20191105" userId="dbaf62c8-3c1b-4e40-a545-add11e303076" providerId="ADAL" clId="{5C24A8B6-B811-4057-A0C3-B235DDBE0B60}" dt="2020-10-13T10:03:25.272" v="1238" actId="478"/>
          <ac:picMkLst>
            <pc:docMk/>
            <pc:sldMk cId="336845950" sldId="260"/>
            <ac:picMk id="47" creationId="{42FD082F-8F20-416A-B1B1-4ACF939C555A}"/>
          </ac:picMkLst>
        </pc:picChg>
        <pc:picChg chg="del mod">
          <ac:chgData name="学校法人正和学園 20191105" userId="dbaf62c8-3c1b-4e40-a545-add11e303076" providerId="ADAL" clId="{5C24A8B6-B811-4057-A0C3-B235DDBE0B60}" dt="2020-10-13T10:25:53.070" v="1341" actId="478"/>
          <ac:picMkLst>
            <pc:docMk/>
            <pc:sldMk cId="336845950" sldId="260"/>
            <ac:picMk id="48" creationId="{AD29C9A8-3483-4C30-BD39-71E7F5893E58}"/>
          </ac:picMkLst>
        </pc:picChg>
        <pc:picChg chg="del mod">
          <ac:chgData name="学校法人正和学園 20191105" userId="dbaf62c8-3c1b-4e40-a545-add11e303076" providerId="ADAL" clId="{5C24A8B6-B811-4057-A0C3-B235DDBE0B60}" dt="2020-10-13T10:24:51.886" v="1332" actId="478"/>
          <ac:picMkLst>
            <pc:docMk/>
            <pc:sldMk cId="336845950" sldId="260"/>
            <ac:picMk id="50" creationId="{FF123986-1DAC-4596-8140-6F019F88DBDE}"/>
          </ac:picMkLst>
        </pc:picChg>
        <pc:picChg chg="add mod">
          <ac:chgData name="学校法人正和学園 20191105" userId="dbaf62c8-3c1b-4e40-a545-add11e303076" providerId="ADAL" clId="{5C24A8B6-B811-4057-A0C3-B235DDBE0B60}" dt="2020-10-14T00:32:11.330" v="2132" actId="14100"/>
          <ac:picMkLst>
            <pc:docMk/>
            <pc:sldMk cId="336845950" sldId="260"/>
            <ac:picMk id="51" creationId="{D68D0229-8217-47A4-810A-BBB9DD5E0EF9}"/>
          </ac:picMkLst>
        </pc:picChg>
        <pc:picChg chg="add del mod">
          <ac:chgData name="学校法人正和学園 20191105" userId="dbaf62c8-3c1b-4e40-a545-add11e303076" providerId="ADAL" clId="{5C24A8B6-B811-4057-A0C3-B235DDBE0B60}" dt="2020-10-13T09:50:15.103" v="907" actId="478"/>
          <ac:picMkLst>
            <pc:docMk/>
            <pc:sldMk cId="336845950" sldId="260"/>
            <ac:picMk id="53" creationId="{78CF711A-5484-4815-B60D-CB4DA1818EB8}"/>
          </ac:picMkLst>
        </pc:picChg>
        <pc:picChg chg="add del mod ord">
          <ac:chgData name="学校法人正和学園 20191105" userId="dbaf62c8-3c1b-4e40-a545-add11e303076" providerId="ADAL" clId="{5C24A8B6-B811-4057-A0C3-B235DDBE0B60}" dt="2020-10-13T10:01:57.084" v="1182" actId="478"/>
          <ac:picMkLst>
            <pc:docMk/>
            <pc:sldMk cId="336845950" sldId="260"/>
            <ac:picMk id="55" creationId="{D67BD2FB-DA50-49FB-AF83-9273C9C1D0E6}"/>
          </ac:picMkLst>
        </pc:picChg>
        <pc:picChg chg="add del mod">
          <ac:chgData name="学校法人正和学園 20191105" userId="dbaf62c8-3c1b-4e40-a545-add11e303076" providerId="ADAL" clId="{5C24A8B6-B811-4057-A0C3-B235DDBE0B60}" dt="2020-10-13T10:00:34.037" v="1159" actId="22"/>
          <ac:picMkLst>
            <pc:docMk/>
            <pc:sldMk cId="336845950" sldId="260"/>
            <ac:picMk id="57" creationId="{77CC2F73-785C-4186-A0F3-2894DB7D5BBE}"/>
          </ac:picMkLst>
        </pc:picChg>
        <pc:picChg chg="add mod">
          <ac:chgData name="学校法人正和学園 20191105" userId="dbaf62c8-3c1b-4e40-a545-add11e303076" providerId="ADAL" clId="{5C24A8B6-B811-4057-A0C3-B235DDBE0B60}" dt="2020-10-13T10:29:35.622" v="1388" actId="1076"/>
          <ac:picMkLst>
            <pc:docMk/>
            <pc:sldMk cId="336845950" sldId="260"/>
            <ac:picMk id="59" creationId="{5FEDFA71-E88A-45DD-80D1-390A34C55843}"/>
          </ac:picMkLst>
        </pc:picChg>
        <pc:picChg chg="add del mod">
          <ac:chgData name="学校法人正和学園 20191105" userId="dbaf62c8-3c1b-4e40-a545-add11e303076" providerId="ADAL" clId="{5C24A8B6-B811-4057-A0C3-B235DDBE0B60}" dt="2020-10-13T10:24:38.199" v="1327" actId="478"/>
          <ac:picMkLst>
            <pc:docMk/>
            <pc:sldMk cId="336845950" sldId="260"/>
            <ac:picMk id="61" creationId="{A4A1B3B6-3380-45D3-99E0-68E3582289E1}"/>
          </ac:picMkLst>
        </pc:picChg>
        <pc:picChg chg="add mod">
          <ac:chgData name="学校法人正和学園 20191105" userId="dbaf62c8-3c1b-4e40-a545-add11e303076" providerId="ADAL" clId="{5C24A8B6-B811-4057-A0C3-B235DDBE0B60}" dt="2020-10-13T11:52:40.603" v="1991" actId="1035"/>
          <ac:picMkLst>
            <pc:docMk/>
            <pc:sldMk cId="336845950" sldId="260"/>
            <ac:picMk id="63" creationId="{A2F2533B-4DA0-411A-B5B1-98BA0C7FABD6}"/>
          </ac:picMkLst>
        </pc:picChg>
        <pc:picChg chg="add mod">
          <ac:chgData name="学校法人正和学園 20191105" userId="dbaf62c8-3c1b-4e40-a545-add11e303076" providerId="ADAL" clId="{5C24A8B6-B811-4057-A0C3-B235DDBE0B60}" dt="2020-10-13T10:57:35.177" v="1529" actId="1038"/>
          <ac:picMkLst>
            <pc:docMk/>
            <pc:sldMk cId="336845950" sldId="260"/>
            <ac:picMk id="65" creationId="{031DD079-925A-4B30-87D0-D66ED901E901}"/>
          </ac:picMkLst>
        </pc:picChg>
        <pc:picChg chg="add mod">
          <ac:chgData name="学校法人正和学園 20191105" userId="dbaf62c8-3c1b-4e40-a545-add11e303076" providerId="ADAL" clId="{5C24A8B6-B811-4057-A0C3-B235DDBE0B60}" dt="2020-10-13T10:29:31.635" v="1386" actId="1076"/>
          <ac:picMkLst>
            <pc:docMk/>
            <pc:sldMk cId="336845950" sldId="260"/>
            <ac:picMk id="67" creationId="{4FE39B3C-FBB4-45EC-AE22-C20C6BA480DA}"/>
          </ac:picMkLst>
        </pc:picChg>
        <pc:picChg chg="add mod">
          <ac:chgData name="学校法人正和学園 20191105" userId="dbaf62c8-3c1b-4e40-a545-add11e303076" providerId="ADAL" clId="{5C24A8B6-B811-4057-A0C3-B235DDBE0B60}" dt="2020-10-13T10:29:34.044" v="1387" actId="1076"/>
          <ac:picMkLst>
            <pc:docMk/>
            <pc:sldMk cId="336845950" sldId="260"/>
            <ac:picMk id="69" creationId="{F89F4B84-F706-417D-929B-1DE86C692310}"/>
          </ac:picMkLst>
        </pc:picChg>
        <pc:picChg chg="add del mod">
          <ac:chgData name="学校法人正和学園 20191105" userId="dbaf62c8-3c1b-4e40-a545-add11e303076" providerId="ADAL" clId="{5C24A8B6-B811-4057-A0C3-B235DDBE0B60}" dt="2020-10-13T11:31:19.507" v="1561" actId="478"/>
          <ac:picMkLst>
            <pc:docMk/>
            <pc:sldMk cId="336845950" sldId="260"/>
            <ac:picMk id="70" creationId="{92B8FFCF-1E0B-4F48-B2EA-42ACE57F0328}"/>
          </ac:picMkLst>
        </pc:picChg>
        <pc:picChg chg="add mod">
          <ac:chgData name="学校法人正和学園 20191105" userId="dbaf62c8-3c1b-4e40-a545-add11e303076" providerId="ADAL" clId="{5C24A8B6-B811-4057-A0C3-B235DDBE0B60}" dt="2020-10-13T11:50:17.978" v="1953" actId="1076"/>
          <ac:picMkLst>
            <pc:docMk/>
            <pc:sldMk cId="336845950" sldId="260"/>
            <ac:picMk id="75" creationId="{19A3D93A-FA91-4087-B3BE-1AA508E8D5E6}"/>
          </ac:picMkLst>
        </pc:picChg>
      </pc:sldChg>
      <pc:sldChg chg="delSp add del mod">
        <pc:chgData name="学校法人正和学園 20191105" userId="dbaf62c8-3c1b-4e40-a545-add11e303076" providerId="ADAL" clId="{5C24A8B6-B811-4057-A0C3-B235DDBE0B60}" dt="2020-10-13T11:59:46.592" v="2039" actId="2696"/>
        <pc:sldMkLst>
          <pc:docMk/>
          <pc:sldMk cId="1264168428" sldId="261"/>
        </pc:sldMkLst>
        <pc:spChg chg="del">
          <ac:chgData name="学校法人正和学園 20191105" userId="dbaf62c8-3c1b-4e40-a545-add11e303076" providerId="ADAL" clId="{5C24A8B6-B811-4057-A0C3-B235DDBE0B60}" dt="2020-10-13T11:06:56.351" v="1560" actId="478"/>
          <ac:spMkLst>
            <pc:docMk/>
            <pc:sldMk cId="1264168428" sldId="261"/>
            <ac:spMk id="10" creationId="{6815C799-E489-40F9-A3C7-53412BA6B4BA}"/>
          </ac:spMkLst>
        </pc:spChg>
      </pc:sldChg>
      <pc:sldChg chg="addSp delSp modSp add del mod setBg">
        <pc:chgData name="学校法人正和学園 20191105" userId="dbaf62c8-3c1b-4e40-a545-add11e303076" providerId="ADAL" clId="{5C24A8B6-B811-4057-A0C3-B235DDBE0B60}" dt="2020-10-13T11:06:37.995" v="1557" actId="47"/>
        <pc:sldMkLst>
          <pc:docMk/>
          <pc:sldMk cId="1720569424" sldId="261"/>
        </pc:sldMkLst>
        <pc:spChg chg="mod">
          <ac:chgData name="学校法人正和学園 20191105" userId="dbaf62c8-3c1b-4e40-a545-add11e303076" providerId="ADAL" clId="{5C24A8B6-B811-4057-A0C3-B235DDBE0B60}" dt="2020-10-13T03:19:15.234" v="175" actId="1076"/>
          <ac:spMkLst>
            <pc:docMk/>
            <pc:sldMk cId="1720569424" sldId="261"/>
            <ac:spMk id="4" creationId="{541BE723-E18A-42BB-95F7-8D739CF07441}"/>
          </ac:spMkLst>
        </pc:spChg>
        <pc:spChg chg="mod">
          <ac:chgData name="学校法人正和学園 20191105" userId="dbaf62c8-3c1b-4e40-a545-add11e303076" providerId="ADAL" clId="{5C24A8B6-B811-4057-A0C3-B235DDBE0B60}" dt="2020-10-13T06:35:34.403" v="358" actId="1076"/>
          <ac:spMkLst>
            <pc:docMk/>
            <pc:sldMk cId="1720569424" sldId="261"/>
            <ac:spMk id="6" creationId="{A1072566-FFB7-4F48-98F0-7F6B14AB738D}"/>
          </ac:spMkLst>
        </pc:spChg>
        <pc:spChg chg="mod">
          <ac:chgData name="学校法人正和学園 20191105" userId="dbaf62c8-3c1b-4e40-a545-add11e303076" providerId="ADAL" clId="{5C24A8B6-B811-4057-A0C3-B235DDBE0B60}" dt="2020-10-13T03:18:59.488" v="170" actId="14100"/>
          <ac:spMkLst>
            <pc:docMk/>
            <pc:sldMk cId="1720569424" sldId="261"/>
            <ac:spMk id="8" creationId="{EAF07E61-4D7A-476D-BACE-FA1E41700FB9}"/>
          </ac:spMkLst>
        </pc:spChg>
        <pc:spChg chg="mod">
          <ac:chgData name="学校法人正和学園 20191105" userId="dbaf62c8-3c1b-4e40-a545-add11e303076" providerId="ADAL" clId="{5C24A8B6-B811-4057-A0C3-B235DDBE0B60}" dt="2020-10-13T06:53:26.482" v="392" actId="207"/>
          <ac:spMkLst>
            <pc:docMk/>
            <pc:sldMk cId="1720569424" sldId="261"/>
            <ac:spMk id="9" creationId="{A878AB70-ED73-4B3C-ABD2-C5EEAB190049}"/>
          </ac:spMkLst>
        </pc:spChg>
        <pc:spChg chg="mod">
          <ac:chgData name="学校法人正和学園 20191105" userId="dbaf62c8-3c1b-4e40-a545-add11e303076" providerId="ADAL" clId="{5C24A8B6-B811-4057-A0C3-B235DDBE0B60}" dt="2020-10-13T07:02:01.281" v="422" actId="207"/>
          <ac:spMkLst>
            <pc:docMk/>
            <pc:sldMk cId="1720569424" sldId="261"/>
            <ac:spMk id="11" creationId="{40517A25-4333-4A01-98A3-DEF932C36F66}"/>
          </ac:spMkLst>
        </pc:spChg>
        <pc:spChg chg="mod">
          <ac:chgData name="学校法人正和学園 20191105" userId="dbaf62c8-3c1b-4e40-a545-add11e303076" providerId="ADAL" clId="{5C24A8B6-B811-4057-A0C3-B235DDBE0B60}" dt="2020-10-13T06:43:26.057" v="386" actId="14100"/>
          <ac:spMkLst>
            <pc:docMk/>
            <pc:sldMk cId="1720569424" sldId="261"/>
            <ac:spMk id="30" creationId="{AFEF083F-90F2-4D72-A0F8-A7D8DDC59E42}"/>
          </ac:spMkLst>
        </pc:spChg>
        <pc:spChg chg="mod">
          <ac:chgData name="学校法人正和学園 20191105" userId="dbaf62c8-3c1b-4e40-a545-add11e303076" providerId="ADAL" clId="{5C24A8B6-B811-4057-A0C3-B235DDBE0B60}" dt="2020-10-13T06:34:09.276" v="338" actId="1076"/>
          <ac:spMkLst>
            <pc:docMk/>
            <pc:sldMk cId="1720569424" sldId="261"/>
            <ac:spMk id="31" creationId="{4320BE98-9440-4CA4-962B-DFD4E23D95A7}"/>
          </ac:spMkLst>
        </pc:spChg>
        <pc:spChg chg="mod">
          <ac:chgData name="学校法人正和学園 20191105" userId="dbaf62c8-3c1b-4e40-a545-add11e303076" providerId="ADAL" clId="{5C24A8B6-B811-4057-A0C3-B235DDBE0B60}" dt="2020-10-13T06:21:46.203" v="268" actId="207"/>
          <ac:spMkLst>
            <pc:docMk/>
            <pc:sldMk cId="1720569424" sldId="261"/>
            <ac:spMk id="34" creationId="{7471F9EB-C4F5-4CF7-A9AB-F795FF0DD925}"/>
          </ac:spMkLst>
        </pc:spChg>
        <pc:picChg chg="add mod">
          <ac:chgData name="学校法人正和学園 20191105" userId="dbaf62c8-3c1b-4e40-a545-add11e303076" providerId="ADAL" clId="{5C24A8B6-B811-4057-A0C3-B235DDBE0B60}" dt="2020-10-13T06:27:50.824" v="331" actId="1076"/>
          <ac:picMkLst>
            <pc:docMk/>
            <pc:sldMk cId="1720569424" sldId="261"/>
            <ac:picMk id="3" creationId="{AA39243D-50C2-444E-9E8F-24145ECF9801}"/>
          </ac:picMkLst>
        </pc:picChg>
        <pc:picChg chg="del mod">
          <ac:chgData name="学校法人正和学園 20191105" userId="dbaf62c8-3c1b-4e40-a545-add11e303076" providerId="ADAL" clId="{5C24A8B6-B811-4057-A0C3-B235DDBE0B60}" dt="2020-10-13T07:13:49.510" v="439" actId="478"/>
          <ac:picMkLst>
            <pc:docMk/>
            <pc:sldMk cId="1720569424" sldId="261"/>
            <ac:picMk id="12" creationId="{193B93F8-00BE-4447-B474-702271B157BF}"/>
          </ac:picMkLst>
        </pc:picChg>
        <pc:picChg chg="del mod">
          <ac:chgData name="学校法人正和学園 20191105" userId="dbaf62c8-3c1b-4e40-a545-add11e303076" providerId="ADAL" clId="{5C24A8B6-B811-4057-A0C3-B235DDBE0B60}" dt="2020-10-13T02:48:20.334" v="82" actId="478"/>
          <ac:picMkLst>
            <pc:docMk/>
            <pc:sldMk cId="1720569424" sldId="261"/>
            <ac:picMk id="13" creationId="{70FADC24-FF86-4FAA-A6DC-ED441950B027}"/>
          </ac:picMkLst>
        </pc:picChg>
        <pc:picChg chg="add mod">
          <ac:chgData name="学校法人正和学園 20191105" userId="dbaf62c8-3c1b-4e40-a545-add11e303076" providerId="ADAL" clId="{5C24A8B6-B811-4057-A0C3-B235DDBE0B60}" dt="2020-10-13T06:40:57.626" v="369" actId="14100"/>
          <ac:picMkLst>
            <pc:docMk/>
            <pc:sldMk cId="1720569424" sldId="261"/>
            <ac:picMk id="14" creationId="{D0F4A3BA-A609-46F0-86C9-B349CC2380B1}"/>
          </ac:picMkLst>
        </pc:picChg>
        <pc:picChg chg="mod ord">
          <ac:chgData name="学校法人正和学園 20191105" userId="dbaf62c8-3c1b-4e40-a545-add11e303076" providerId="ADAL" clId="{5C24A8B6-B811-4057-A0C3-B235DDBE0B60}" dt="2020-10-13T06:42:22.247" v="384" actId="1076"/>
          <ac:picMkLst>
            <pc:docMk/>
            <pc:sldMk cId="1720569424" sldId="261"/>
            <ac:picMk id="15" creationId="{6EF77D4A-8E66-493E-B32F-8A92B12FB6E8}"/>
          </ac:picMkLst>
        </pc:picChg>
        <pc:picChg chg="add mod">
          <ac:chgData name="学校法人正和学園 20191105" userId="dbaf62c8-3c1b-4e40-a545-add11e303076" providerId="ADAL" clId="{5C24A8B6-B811-4057-A0C3-B235DDBE0B60}" dt="2020-10-13T06:41:07.716" v="373" actId="1076"/>
          <ac:picMkLst>
            <pc:docMk/>
            <pc:sldMk cId="1720569424" sldId="261"/>
            <ac:picMk id="17" creationId="{12E3BD83-7AC0-41A7-BCB4-1BC9D684A113}"/>
          </ac:picMkLst>
        </pc:picChg>
        <pc:picChg chg="add mod">
          <ac:chgData name="学校法人正和学園 20191105" userId="dbaf62c8-3c1b-4e40-a545-add11e303076" providerId="ADAL" clId="{5C24A8B6-B811-4057-A0C3-B235DDBE0B60}" dt="2020-10-13T06:41:05.840" v="372" actId="1076"/>
          <ac:picMkLst>
            <pc:docMk/>
            <pc:sldMk cId="1720569424" sldId="261"/>
            <ac:picMk id="19" creationId="{06FE014E-25D1-4817-9C4D-DF8AE32CCF46}"/>
          </ac:picMkLst>
        </pc:picChg>
        <pc:picChg chg="add mod">
          <ac:chgData name="学校法人正和学園 20191105" userId="dbaf62c8-3c1b-4e40-a545-add11e303076" providerId="ADAL" clId="{5C24A8B6-B811-4057-A0C3-B235DDBE0B60}" dt="2020-10-13T06:41:26.260" v="377" actId="688"/>
          <ac:picMkLst>
            <pc:docMk/>
            <pc:sldMk cId="1720569424" sldId="261"/>
            <ac:picMk id="20" creationId="{A6C43A93-9663-4158-A162-38E693156CDF}"/>
          </ac:picMkLst>
        </pc:picChg>
        <pc:picChg chg="del mod">
          <ac:chgData name="学校法人正和学園 20191105" userId="dbaf62c8-3c1b-4e40-a545-add11e303076" providerId="ADAL" clId="{5C24A8B6-B811-4057-A0C3-B235DDBE0B60}" dt="2020-10-13T07:13:50.963" v="440" actId="478"/>
          <ac:picMkLst>
            <pc:docMk/>
            <pc:sldMk cId="1720569424" sldId="261"/>
            <ac:picMk id="21" creationId="{DA663C7E-C54C-453A-8512-2EE4DE39325B}"/>
          </ac:picMkLst>
        </pc:picChg>
        <pc:picChg chg="del mod">
          <ac:chgData name="学校法人正和学園 20191105" userId="dbaf62c8-3c1b-4e40-a545-add11e303076" providerId="ADAL" clId="{5C24A8B6-B811-4057-A0C3-B235DDBE0B60}" dt="2020-10-13T07:13:52.547" v="441" actId="478"/>
          <ac:picMkLst>
            <pc:docMk/>
            <pc:sldMk cId="1720569424" sldId="261"/>
            <ac:picMk id="23" creationId="{2DE693BF-82B7-4275-95EB-BB2A3522A510}"/>
          </ac:picMkLst>
        </pc:picChg>
        <pc:picChg chg="mod">
          <ac:chgData name="学校法人正和学園 20191105" userId="dbaf62c8-3c1b-4e40-a545-add11e303076" providerId="ADAL" clId="{5C24A8B6-B811-4057-A0C3-B235DDBE0B60}" dt="2020-10-13T06:22:46.877" v="291" actId="1035"/>
          <ac:picMkLst>
            <pc:docMk/>
            <pc:sldMk cId="1720569424" sldId="261"/>
            <ac:picMk id="29" creationId="{E4D1B447-F826-4544-A1B0-CDF707520615}"/>
          </ac:picMkLst>
        </pc:picChg>
        <pc:picChg chg="mod">
          <ac:chgData name="学校法人正和学園 20191105" userId="dbaf62c8-3c1b-4e40-a545-add11e303076" providerId="ADAL" clId="{5C24A8B6-B811-4057-A0C3-B235DDBE0B60}" dt="2020-10-13T06:22:55.347" v="304" actId="1035"/>
          <ac:picMkLst>
            <pc:docMk/>
            <pc:sldMk cId="1720569424" sldId="261"/>
            <ac:picMk id="35" creationId="{DF5C577A-51F8-48F3-944C-E1D61B3BFAF6}"/>
          </ac:picMkLst>
        </pc:picChg>
        <pc:picChg chg="mod">
          <ac:chgData name="学校法人正和学園 20191105" userId="dbaf62c8-3c1b-4e40-a545-add11e303076" providerId="ADAL" clId="{5C24A8B6-B811-4057-A0C3-B235DDBE0B60}" dt="2020-10-13T06:35:28.939" v="357" actId="1076"/>
          <ac:picMkLst>
            <pc:docMk/>
            <pc:sldMk cId="1720569424" sldId="261"/>
            <ac:picMk id="37" creationId="{E428D52D-1A15-42E5-9443-277787649984}"/>
          </ac:picMkLst>
        </pc:picChg>
        <pc:picChg chg="mod">
          <ac:chgData name="学校法人正和学園 20191105" userId="dbaf62c8-3c1b-4e40-a545-add11e303076" providerId="ADAL" clId="{5C24A8B6-B811-4057-A0C3-B235DDBE0B60}" dt="2020-10-13T06:33:21.912" v="334" actId="1076"/>
          <ac:picMkLst>
            <pc:docMk/>
            <pc:sldMk cId="1720569424" sldId="261"/>
            <ac:picMk id="41" creationId="{2E98F004-8107-449B-99D3-2675514A2FED}"/>
          </ac:picMkLst>
        </pc:picChg>
        <pc:picChg chg="mod">
          <ac:chgData name="学校法人正和学園 20191105" userId="dbaf62c8-3c1b-4e40-a545-add11e303076" providerId="ADAL" clId="{5C24A8B6-B811-4057-A0C3-B235DDBE0B60}" dt="2020-10-13T06:35:25.933" v="356" actId="1076"/>
          <ac:picMkLst>
            <pc:docMk/>
            <pc:sldMk cId="1720569424" sldId="261"/>
            <ac:picMk id="48" creationId="{AD29C9A8-3483-4C30-BD39-71E7F5893E58}"/>
          </ac:picMkLst>
        </pc:picChg>
        <pc:picChg chg="mod">
          <ac:chgData name="学校法人正和学園 20191105" userId="dbaf62c8-3c1b-4e40-a545-add11e303076" providerId="ADAL" clId="{5C24A8B6-B811-4057-A0C3-B235DDBE0B60}" dt="2020-10-13T06:22:50.980" v="298" actId="1035"/>
          <ac:picMkLst>
            <pc:docMk/>
            <pc:sldMk cId="1720569424" sldId="261"/>
            <ac:picMk id="50" creationId="{FF123986-1DAC-4596-8140-6F019F88DBDE}"/>
          </ac:picMkLst>
        </pc:picChg>
      </pc:sldChg>
      <pc:sldChg chg="delSp modSp add del mod">
        <pc:chgData name="学校法人正和学園 20191105" userId="dbaf62c8-3c1b-4e40-a545-add11e303076" providerId="ADAL" clId="{5C24A8B6-B811-4057-A0C3-B235DDBE0B60}" dt="2020-10-13T11:06:44.083" v="1558" actId="47"/>
        <pc:sldMkLst>
          <pc:docMk/>
          <pc:sldMk cId="2952062747" sldId="262"/>
        </pc:sldMkLst>
        <pc:spChg chg="mod">
          <ac:chgData name="学校法人正和学園 20191105" userId="dbaf62c8-3c1b-4e40-a545-add11e303076" providerId="ADAL" clId="{5C24A8B6-B811-4057-A0C3-B235DDBE0B60}" dt="2020-10-13T07:11:29.935" v="432" actId="207"/>
          <ac:spMkLst>
            <pc:docMk/>
            <pc:sldMk cId="2952062747" sldId="262"/>
            <ac:spMk id="6" creationId="{A1072566-FFB7-4F48-98F0-7F6B14AB738D}"/>
          </ac:spMkLst>
        </pc:spChg>
        <pc:spChg chg="mod">
          <ac:chgData name="学校法人正和学園 20191105" userId="dbaf62c8-3c1b-4e40-a545-add11e303076" providerId="ADAL" clId="{5C24A8B6-B811-4057-A0C3-B235DDBE0B60}" dt="2020-10-13T06:55:42.275" v="407" actId="207"/>
          <ac:spMkLst>
            <pc:docMk/>
            <pc:sldMk cId="2952062747" sldId="262"/>
            <ac:spMk id="8" creationId="{EAF07E61-4D7A-476D-BACE-FA1E41700FB9}"/>
          </ac:spMkLst>
        </pc:spChg>
        <pc:spChg chg="mod">
          <ac:chgData name="学校法人正和学園 20191105" userId="dbaf62c8-3c1b-4e40-a545-add11e303076" providerId="ADAL" clId="{5C24A8B6-B811-4057-A0C3-B235DDBE0B60}" dt="2020-10-13T07:14:51.651" v="449" actId="1076"/>
          <ac:spMkLst>
            <pc:docMk/>
            <pc:sldMk cId="2952062747" sldId="262"/>
            <ac:spMk id="9" creationId="{A878AB70-ED73-4B3C-ABD2-C5EEAB190049}"/>
          </ac:spMkLst>
        </pc:spChg>
        <pc:spChg chg="mod">
          <ac:chgData name="学校法人正和学園 20191105" userId="dbaf62c8-3c1b-4e40-a545-add11e303076" providerId="ADAL" clId="{5C24A8B6-B811-4057-A0C3-B235DDBE0B60}" dt="2020-10-13T06:59:46.777" v="416" actId="14100"/>
          <ac:spMkLst>
            <pc:docMk/>
            <pc:sldMk cId="2952062747" sldId="262"/>
            <ac:spMk id="10" creationId="{6815C799-E489-40F9-A3C7-53412BA6B4BA}"/>
          </ac:spMkLst>
        </pc:spChg>
        <pc:spChg chg="mod">
          <ac:chgData name="学校法人正和学園 20191105" userId="dbaf62c8-3c1b-4e40-a545-add11e303076" providerId="ADAL" clId="{5C24A8B6-B811-4057-A0C3-B235DDBE0B60}" dt="2020-10-13T07:14:42.075" v="446" actId="1076"/>
          <ac:spMkLst>
            <pc:docMk/>
            <pc:sldMk cId="2952062747" sldId="262"/>
            <ac:spMk id="11" creationId="{40517A25-4333-4A01-98A3-DEF932C36F66}"/>
          </ac:spMkLst>
        </pc:spChg>
        <pc:spChg chg="mod">
          <ac:chgData name="学校法人正和学園 20191105" userId="dbaf62c8-3c1b-4e40-a545-add11e303076" providerId="ADAL" clId="{5C24A8B6-B811-4057-A0C3-B235DDBE0B60}" dt="2020-10-13T07:00:13.249" v="420" actId="14100"/>
          <ac:spMkLst>
            <pc:docMk/>
            <pc:sldMk cId="2952062747" sldId="262"/>
            <ac:spMk id="30" creationId="{AFEF083F-90F2-4D72-A0F8-A7D8DDC59E42}"/>
          </ac:spMkLst>
        </pc:spChg>
        <pc:spChg chg="mod">
          <ac:chgData name="学校法人正和学園 20191105" userId="dbaf62c8-3c1b-4e40-a545-add11e303076" providerId="ADAL" clId="{5C24A8B6-B811-4057-A0C3-B235DDBE0B60}" dt="2020-10-13T07:14:48.391" v="448" actId="1076"/>
          <ac:spMkLst>
            <pc:docMk/>
            <pc:sldMk cId="2952062747" sldId="262"/>
            <ac:spMk id="34" creationId="{7471F9EB-C4F5-4CF7-A9AB-F795FF0DD925}"/>
          </ac:spMkLst>
        </pc:spChg>
        <pc:picChg chg="del">
          <ac:chgData name="学校法人正和学園 20191105" userId="dbaf62c8-3c1b-4e40-a545-add11e303076" providerId="ADAL" clId="{5C24A8B6-B811-4057-A0C3-B235DDBE0B60}" dt="2020-10-13T07:11:59.006" v="434" actId="478"/>
          <ac:picMkLst>
            <pc:docMk/>
            <pc:sldMk cId="2952062747" sldId="262"/>
            <ac:picMk id="12" creationId="{193B93F8-00BE-4447-B474-702271B157BF}"/>
          </ac:picMkLst>
        </pc:picChg>
        <pc:picChg chg="mod">
          <ac:chgData name="学校法人正和学園 20191105" userId="dbaf62c8-3c1b-4e40-a545-add11e303076" providerId="ADAL" clId="{5C24A8B6-B811-4057-A0C3-B235DDBE0B60}" dt="2020-10-13T07:14:33.314" v="444" actId="14100"/>
          <ac:picMkLst>
            <pc:docMk/>
            <pc:sldMk cId="2952062747" sldId="262"/>
            <ac:picMk id="15" creationId="{6EF77D4A-8E66-493E-B32F-8A92B12FB6E8}"/>
          </ac:picMkLst>
        </pc:picChg>
        <pc:picChg chg="mod">
          <ac:chgData name="学校法人正和学園 20191105" userId="dbaf62c8-3c1b-4e40-a545-add11e303076" providerId="ADAL" clId="{5C24A8B6-B811-4057-A0C3-B235DDBE0B60}" dt="2020-10-13T07:01:40.282" v="421" actId="1076"/>
          <ac:picMkLst>
            <pc:docMk/>
            <pc:sldMk cId="2952062747" sldId="262"/>
            <ac:picMk id="20" creationId="{A6C43A93-9663-4158-A162-38E693156CDF}"/>
          </ac:picMkLst>
        </pc:picChg>
        <pc:picChg chg="del">
          <ac:chgData name="学校法人正和学園 20191105" userId="dbaf62c8-3c1b-4e40-a545-add11e303076" providerId="ADAL" clId="{5C24A8B6-B811-4057-A0C3-B235DDBE0B60}" dt="2020-10-13T07:12:02.902" v="436" actId="478"/>
          <ac:picMkLst>
            <pc:docMk/>
            <pc:sldMk cId="2952062747" sldId="262"/>
            <ac:picMk id="21" creationId="{DA663C7E-C54C-453A-8512-2EE4DE39325B}"/>
          </ac:picMkLst>
        </pc:picChg>
        <pc:picChg chg="del">
          <ac:chgData name="学校法人正和学園 20191105" userId="dbaf62c8-3c1b-4e40-a545-add11e303076" providerId="ADAL" clId="{5C24A8B6-B811-4057-A0C3-B235DDBE0B60}" dt="2020-10-13T07:12:01.450" v="435" actId="478"/>
          <ac:picMkLst>
            <pc:docMk/>
            <pc:sldMk cId="2952062747" sldId="262"/>
            <ac:picMk id="23" creationId="{2DE693BF-82B7-4275-95EB-BB2A3522A510}"/>
          </ac:picMkLst>
        </pc:picChg>
        <pc:picChg chg="mod">
          <ac:chgData name="学校法人正和学園 20191105" userId="dbaf62c8-3c1b-4e40-a545-add11e303076" providerId="ADAL" clId="{5C24A8B6-B811-4057-A0C3-B235DDBE0B60}" dt="2020-10-13T07:10:20.580" v="429" actId="1037"/>
          <ac:picMkLst>
            <pc:docMk/>
            <pc:sldMk cId="2952062747" sldId="262"/>
            <ac:picMk id="35" creationId="{DF5C577A-51F8-48F3-944C-E1D61B3BFAF6}"/>
          </ac:picMkLst>
        </pc:picChg>
        <pc:picChg chg="mod">
          <ac:chgData name="学校法人正和学園 20191105" userId="dbaf62c8-3c1b-4e40-a545-add11e303076" providerId="ADAL" clId="{5C24A8B6-B811-4057-A0C3-B235DDBE0B60}" dt="2020-10-13T07:10:10.105" v="426" actId="1037"/>
          <ac:picMkLst>
            <pc:docMk/>
            <pc:sldMk cId="2952062747" sldId="262"/>
            <ac:picMk id="37" creationId="{E428D52D-1A15-42E5-9443-277787649984}"/>
          </ac:picMkLst>
        </pc:picChg>
        <pc:picChg chg="mod">
          <ac:chgData name="学校法人正和学園 20191105" userId="dbaf62c8-3c1b-4e40-a545-add11e303076" providerId="ADAL" clId="{5C24A8B6-B811-4057-A0C3-B235DDBE0B60}" dt="2020-10-13T07:10:15.729" v="428" actId="1037"/>
          <ac:picMkLst>
            <pc:docMk/>
            <pc:sldMk cId="2952062747" sldId="262"/>
            <ac:picMk id="48" creationId="{AD29C9A8-3483-4C30-BD39-71E7F5893E58}"/>
          </ac:picMkLst>
        </pc:picChg>
      </pc:sldChg>
      <pc:sldChg chg="new del">
        <pc:chgData name="学校法人正和学園 20191105" userId="dbaf62c8-3c1b-4e40-a545-add11e303076" providerId="ADAL" clId="{5C24A8B6-B811-4057-A0C3-B235DDBE0B60}" dt="2020-10-13T09:30:07.232" v="795" actId="47"/>
        <pc:sldMkLst>
          <pc:docMk/>
          <pc:sldMk cId="1497497307" sldId="263"/>
        </pc:sldMkLst>
      </pc:sldChg>
      <pc:sldChg chg="add del">
        <pc:chgData name="学校法人正和学園 20191105" userId="dbaf62c8-3c1b-4e40-a545-add11e303076" providerId="ADAL" clId="{5C24A8B6-B811-4057-A0C3-B235DDBE0B60}" dt="2020-10-13T07:11:47.421" v="433" actId="2696"/>
        <pc:sldMkLst>
          <pc:docMk/>
          <pc:sldMk cId="1945406614" sldId="263"/>
        </pc:sldMkLst>
      </pc:sldChg>
      <pc:sldChg chg="new del">
        <pc:chgData name="学校法人正和学園 20191105" userId="dbaf62c8-3c1b-4e40-a545-add11e303076" providerId="ADAL" clId="{5C24A8B6-B811-4057-A0C3-B235DDBE0B60}" dt="2020-10-13T09:29:54.663" v="793" actId="47"/>
        <pc:sldMkLst>
          <pc:docMk/>
          <pc:sldMk cId="2367137216" sldId="263"/>
        </pc:sldMkLst>
      </pc:sldChg>
      <pc:sldChg chg="new del">
        <pc:chgData name="学校法人正和学園 20191105" userId="dbaf62c8-3c1b-4e40-a545-add11e303076" providerId="ADAL" clId="{5C24A8B6-B811-4057-A0C3-B235DDBE0B60}" dt="2020-10-13T09:29:52.415" v="792" actId="47"/>
        <pc:sldMkLst>
          <pc:docMk/>
          <pc:sldMk cId="344235624" sldId="264"/>
        </pc:sldMkLst>
      </pc:sldChg>
    </pc:docChg>
  </pc:docChgLst>
  <pc:docChgLst>
    <pc:chgData name="学校法人正和学園 20191105" userId="dbaf62c8-3c1b-4e40-a545-add11e303076" providerId="ADAL" clId="{3A856F3D-CC30-4891-8832-2D161AFE284E}"/>
    <pc:docChg chg="undo custSel addSld delSld modSld">
      <pc:chgData name="学校法人正和学園 20191105" userId="dbaf62c8-3c1b-4e40-a545-add11e303076" providerId="ADAL" clId="{3A856F3D-CC30-4891-8832-2D161AFE284E}" dt="2020-11-09T05:55:19.531" v="5358" actId="20577"/>
      <pc:docMkLst>
        <pc:docMk/>
      </pc:docMkLst>
      <pc:sldChg chg="addSp delSp modSp del mod">
        <pc:chgData name="学校法人正和学園 20191105" userId="dbaf62c8-3c1b-4e40-a545-add11e303076" providerId="ADAL" clId="{3A856F3D-CC30-4891-8832-2D161AFE284E}" dt="2020-11-07T10:07:24.508" v="4301" actId="2696"/>
        <pc:sldMkLst>
          <pc:docMk/>
          <pc:sldMk cId="336845950" sldId="260"/>
        </pc:sldMkLst>
        <pc:spChg chg="del mod">
          <ac:chgData name="学校法人正和学園 20191105" userId="dbaf62c8-3c1b-4e40-a545-add11e303076" providerId="ADAL" clId="{3A856F3D-CC30-4891-8832-2D161AFE284E}" dt="2020-11-07T08:01:34.785" v="3222" actId="478"/>
          <ac:spMkLst>
            <pc:docMk/>
            <pc:sldMk cId="336845950" sldId="260"/>
            <ac:spMk id="4" creationId="{541BE723-E18A-42BB-95F7-8D739CF07441}"/>
          </ac:spMkLst>
        </pc:spChg>
        <pc:spChg chg="mod">
          <ac:chgData name="学校法人正和学園 20191105" userId="dbaf62c8-3c1b-4e40-a545-add11e303076" providerId="ADAL" clId="{3A856F3D-CC30-4891-8832-2D161AFE284E}" dt="2020-11-07T08:06:05.334" v="3257" actId="207"/>
          <ac:spMkLst>
            <pc:docMk/>
            <pc:sldMk cId="336845950" sldId="260"/>
            <ac:spMk id="6" creationId="{A1072566-FFB7-4F48-98F0-7F6B14AB738D}"/>
          </ac:spMkLst>
        </pc:spChg>
        <pc:spChg chg="mod">
          <ac:chgData name="学校法人正和学園 20191105" userId="dbaf62c8-3c1b-4e40-a545-add11e303076" providerId="ADAL" clId="{3A856F3D-CC30-4891-8832-2D161AFE284E}" dt="2020-11-07T08:03:53.301" v="3245" actId="1076"/>
          <ac:spMkLst>
            <pc:docMk/>
            <pc:sldMk cId="336845950" sldId="260"/>
            <ac:spMk id="8" creationId="{EAF07E61-4D7A-476D-BACE-FA1E41700FB9}"/>
          </ac:spMkLst>
        </pc:spChg>
        <pc:spChg chg="mod">
          <ac:chgData name="学校法人正和学園 20191105" userId="dbaf62c8-3c1b-4e40-a545-add11e303076" providerId="ADAL" clId="{3A856F3D-CC30-4891-8832-2D161AFE284E}" dt="2020-11-07T08:03:22.498" v="3239" actId="1076"/>
          <ac:spMkLst>
            <pc:docMk/>
            <pc:sldMk cId="336845950" sldId="260"/>
            <ac:spMk id="9" creationId="{A878AB70-ED73-4B3C-ABD2-C5EEAB190049}"/>
          </ac:spMkLst>
        </pc:spChg>
        <pc:spChg chg="mod">
          <ac:chgData name="学校法人正和学園 20191105" userId="dbaf62c8-3c1b-4e40-a545-add11e303076" providerId="ADAL" clId="{3A856F3D-CC30-4891-8832-2D161AFE284E}" dt="2020-11-07T08:45:08.059" v="3275" actId="1076"/>
          <ac:spMkLst>
            <pc:docMk/>
            <pc:sldMk cId="336845950" sldId="260"/>
            <ac:spMk id="10" creationId="{6815C799-E489-40F9-A3C7-53412BA6B4BA}"/>
          </ac:spMkLst>
        </pc:spChg>
        <pc:spChg chg="del mod">
          <ac:chgData name="学校法人正和学園 20191105" userId="dbaf62c8-3c1b-4e40-a545-add11e303076" providerId="ADAL" clId="{3A856F3D-CC30-4891-8832-2D161AFE284E}" dt="2020-10-29T05:12:07.872" v="2222" actId="478"/>
          <ac:spMkLst>
            <pc:docMk/>
            <pc:sldMk cId="336845950" sldId="260"/>
            <ac:spMk id="11" creationId="{40517A25-4333-4A01-98A3-DEF932C36F66}"/>
          </ac:spMkLst>
        </pc:spChg>
        <pc:spChg chg="add del mod">
          <ac:chgData name="学校法人正和学園 20191105" userId="dbaf62c8-3c1b-4e40-a545-add11e303076" providerId="ADAL" clId="{3A856F3D-CC30-4891-8832-2D161AFE284E}" dt="2020-10-29T05:10:01.374" v="2184" actId="478"/>
          <ac:spMkLst>
            <pc:docMk/>
            <pc:sldMk cId="336845950" sldId="260"/>
            <ac:spMk id="24" creationId="{3CBCBDE0-29D9-415A-9B3C-DCCB4F0ECCA1}"/>
          </ac:spMkLst>
        </pc:spChg>
        <pc:spChg chg="add mod">
          <ac:chgData name="学校法人正和学園 20191105" userId="dbaf62c8-3c1b-4e40-a545-add11e303076" providerId="ADAL" clId="{3A856F3D-CC30-4891-8832-2D161AFE284E}" dt="2020-11-07T08:03:46.401" v="3243" actId="1076"/>
          <ac:spMkLst>
            <pc:docMk/>
            <pc:sldMk cId="336845950" sldId="260"/>
            <ac:spMk id="26" creationId="{13F44679-0430-4F07-971A-AD9585D30770}"/>
          </ac:spMkLst>
        </pc:spChg>
        <pc:spChg chg="add del mod topLvl">
          <ac:chgData name="学校法人正和学園 20191105" userId="dbaf62c8-3c1b-4e40-a545-add11e303076" providerId="ADAL" clId="{3A856F3D-CC30-4891-8832-2D161AFE284E}" dt="2020-11-07T07:56:22.906" v="3132" actId="478"/>
          <ac:spMkLst>
            <pc:docMk/>
            <pc:sldMk cId="336845950" sldId="260"/>
            <ac:spMk id="28" creationId="{4661CE33-B298-4A0D-8B02-1AF10390701E}"/>
          </ac:spMkLst>
        </pc:spChg>
        <pc:spChg chg="mod">
          <ac:chgData name="学校法人正和学園 20191105" userId="dbaf62c8-3c1b-4e40-a545-add11e303076" providerId="ADAL" clId="{3A856F3D-CC30-4891-8832-2D161AFE284E}" dt="2020-11-07T08:03:50.556" v="3244" actId="14100"/>
          <ac:spMkLst>
            <pc:docMk/>
            <pc:sldMk cId="336845950" sldId="260"/>
            <ac:spMk id="30" creationId="{AFEF083F-90F2-4D72-A0F8-A7D8DDC59E42}"/>
          </ac:spMkLst>
        </pc:spChg>
        <pc:spChg chg="del mod">
          <ac:chgData name="学校法人正和学園 20191105" userId="dbaf62c8-3c1b-4e40-a545-add11e303076" providerId="ADAL" clId="{3A856F3D-CC30-4891-8832-2D161AFE284E}" dt="2020-10-29T05:16:23.020" v="2278"/>
          <ac:spMkLst>
            <pc:docMk/>
            <pc:sldMk cId="336845950" sldId="260"/>
            <ac:spMk id="31" creationId="{4320BE98-9440-4CA4-962B-DFD4E23D95A7}"/>
          </ac:spMkLst>
        </pc:spChg>
        <pc:spChg chg="mod">
          <ac:chgData name="学校法人正和学園 20191105" userId="dbaf62c8-3c1b-4e40-a545-add11e303076" providerId="ADAL" clId="{3A856F3D-CC30-4891-8832-2D161AFE284E}" dt="2020-11-07T08:04:27.708" v="3254" actId="1076"/>
          <ac:spMkLst>
            <pc:docMk/>
            <pc:sldMk cId="336845950" sldId="260"/>
            <ac:spMk id="34" creationId="{7471F9EB-C4F5-4CF7-A9AB-F795FF0DD925}"/>
          </ac:spMkLst>
        </pc:spChg>
        <pc:spChg chg="mod">
          <ac:chgData name="学校法人正和学園 20191105" userId="dbaf62c8-3c1b-4e40-a545-add11e303076" providerId="ADAL" clId="{3A856F3D-CC30-4891-8832-2D161AFE284E}" dt="2020-10-29T05:30:01.535" v="2386" actId="14100"/>
          <ac:spMkLst>
            <pc:docMk/>
            <pc:sldMk cId="336845950" sldId="260"/>
            <ac:spMk id="38" creationId="{14F31F00-5532-40FB-999E-A8ABA5E796DB}"/>
          </ac:spMkLst>
        </pc:spChg>
        <pc:spChg chg="mod">
          <ac:chgData name="学校法人正和学園 20191105" userId="dbaf62c8-3c1b-4e40-a545-add11e303076" providerId="ADAL" clId="{3A856F3D-CC30-4891-8832-2D161AFE284E}" dt="2020-11-07T08:04:06.874" v="3248" actId="1076"/>
          <ac:spMkLst>
            <pc:docMk/>
            <pc:sldMk cId="336845950" sldId="260"/>
            <ac:spMk id="44" creationId="{669630A7-07B3-4580-BC34-D5F010266928}"/>
          </ac:spMkLst>
        </pc:spChg>
        <pc:spChg chg="add mod">
          <ac:chgData name="学校法人正和学園 20191105" userId="dbaf62c8-3c1b-4e40-a545-add11e303076" providerId="ADAL" clId="{3A856F3D-CC30-4891-8832-2D161AFE284E}" dt="2020-11-07T08:45:04.950" v="3274" actId="1076"/>
          <ac:spMkLst>
            <pc:docMk/>
            <pc:sldMk cId="336845950" sldId="260"/>
            <ac:spMk id="57" creationId="{99D76BB8-5784-48ED-B337-1A3B2E32556D}"/>
          </ac:spMkLst>
        </pc:spChg>
        <pc:spChg chg="del">
          <ac:chgData name="学校法人正和学園 20191105" userId="dbaf62c8-3c1b-4e40-a545-add11e303076" providerId="ADAL" clId="{3A856F3D-CC30-4891-8832-2D161AFE284E}" dt="2020-11-07T08:04:00.861" v="3247" actId="478"/>
          <ac:spMkLst>
            <pc:docMk/>
            <pc:sldMk cId="336845950" sldId="260"/>
            <ac:spMk id="74" creationId="{C7F9FF7D-C8C5-4B17-9DC0-E72B72DCED03}"/>
          </ac:spMkLst>
        </pc:spChg>
        <pc:grpChg chg="add del mod">
          <ac:chgData name="学校法人正和学園 20191105" userId="dbaf62c8-3c1b-4e40-a545-add11e303076" providerId="ADAL" clId="{3A856F3D-CC30-4891-8832-2D161AFE284E}" dt="2020-11-07T07:56:20.145" v="3130" actId="478"/>
          <ac:grpSpMkLst>
            <pc:docMk/>
            <pc:sldMk cId="336845950" sldId="260"/>
            <ac:grpSpMk id="19" creationId="{E3C94D4B-3DF4-49A9-9D5A-04EE8B4E5AAF}"/>
          </ac:grpSpMkLst>
        </pc:grpChg>
        <pc:picChg chg="add del mod">
          <ac:chgData name="学校法人正和学園 20191105" userId="dbaf62c8-3c1b-4e40-a545-add11e303076" providerId="ADAL" clId="{3A856F3D-CC30-4891-8832-2D161AFE284E}" dt="2020-11-07T07:19:30.340" v="2435" actId="478"/>
          <ac:picMkLst>
            <pc:docMk/>
            <pc:sldMk cId="336845950" sldId="260"/>
            <ac:picMk id="3" creationId="{8B2DD70B-4E43-49FF-AB7F-FED346456202}"/>
          </ac:picMkLst>
        </pc:picChg>
        <pc:picChg chg="del mod">
          <ac:chgData name="学校法人正和学園 20191105" userId="dbaf62c8-3c1b-4e40-a545-add11e303076" providerId="ADAL" clId="{3A856F3D-CC30-4891-8832-2D161AFE284E}" dt="2020-11-07T07:17:37.625" v="2428" actId="478"/>
          <ac:picMkLst>
            <pc:docMk/>
            <pc:sldMk cId="336845950" sldId="260"/>
            <ac:picMk id="7" creationId="{DE6BC113-25AB-4BA5-9874-FDABAFE9B157}"/>
          </ac:picMkLst>
        </pc:picChg>
        <pc:picChg chg="add del">
          <ac:chgData name="学校法人正和学園 20191105" userId="dbaf62c8-3c1b-4e40-a545-add11e303076" providerId="ADAL" clId="{3A856F3D-CC30-4891-8832-2D161AFE284E}" dt="2020-11-07T07:13:18.485" v="2395" actId="478"/>
          <ac:picMkLst>
            <pc:docMk/>
            <pc:sldMk cId="336845950" sldId="260"/>
            <ac:picMk id="11" creationId="{07BB84E7-A09B-4DFA-99FA-9C1C35FC285F}"/>
          </ac:picMkLst>
        </pc:picChg>
        <pc:picChg chg="add del mod ord topLvl">
          <ac:chgData name="学校法人正和学園 20191105" userId="dbaf62c8-3c1b-4e40-a545-add11e303076" providerId="ADAL" clId="{3A856F3D-CC30-4891-8832-2D161AFE284E}" dt="2020-11-07T07:56:20.145" v="3130" actId="478"/>
          <ac:picMkLst>
            <pc:docMk/>
            <pc:sldMk cId="336845950" sldId="260"/>
            <ac:picMk id="12" creationId="{4BC75EFD-E00E-4368-BE25-3F062B83E4D6}"/>
          </ac:picMkLst>
        </pc:picChg>
        <pc:picChg chg="add mod">
          <ac:chgData name="学校法人正和学園 20191105" userId="dbaf62c8-3c1b-4e40-a545-add11e303076" providerId="ADAL" clId="{3A856F3D-CC30-4891-8832-2D161AFE284E}" dt="2020-10-28T11:33:13.045" v="1425" actId="1076"/>
          <ac:picMkLst>
            <pc:docMk/>
            <pc:sldMk cId="336845950" sldId="260"/>
            <ac:picMk id="12" creationId="{B0F8AD96-D50F-496E-B1B1-2DA43EB7853A}"/>
          </ac:picMkLst>
        </pc:picChg>
        <pc:picChg chg="add mod">
          <ac:chgData name="学校法人正和学園 20191105" userId="dbaf62c8-3c1b-4e40-a545-add11e303076" providerId="ADAL" clId="{3A856F3D-CC30-4891-8832-2D161AFE284E}" dt="2020-11-07T09:52:27.658" v="4210" actId="1036"/>
          <ac:picMkLst>
            <pc:docMk/>
            <pc:sldMk cId="336845950" sldId="260"/>
            <ac:picMk id="14" creationId="{C9C4C291-6993-4A92-9C79-AB65F8FDE57B}"/>
          </ac:picMkLst>
        </pc:picChg>
        <pc:picChg chg="del mod">
          <ac:chgData name="学校法人正和学園 20191105" userId="dbaf62c8-3c1b-4e40-a545-add11e303076" providerId="ADAL" clId="{3A856F3D-CC30-4891-8832-2D161AFE284E}" dt="2020-11-07T07:14:08.963" v="2396" actId="478"/>
          <ac:picMkLst>
            <pc:docMk/>
            <pc:sldMk cId="336845950" sldId="260"/>
            <ac:picMk id="15" creationId="{DF7F8223-A1CB-42FE-A4F8-F53E3C6C2421}"/>
          </ac:picMkLst>
        </pc:picChg>
        <pc:picChg chg="add del mod">
          <ac:chgData name="学校法人正和学園 20191105" userId="dbaf62c8-3c1b-4e40-a545-add11e303076" providerId="ADAL" clId="{3A856F3D-CC30-4891-8832-2D161AFE284E}" dt="2020-11-07T07:14:38.552" v="2405" actId="478"/>
          <ac:picMkLst>
            <pc:docMk/>
            <pc:sldMk cId="336845950" sldId="260"/>
            <ac:picMk id="16" creationId="{76302A54-8C42-4D5B-BCFD-28B084F45AAE}"/>
          </ac:picMkLst>
        </pc:picChg>
        <pc:picChg chg="add mod">
          <ac:chgData name="学校法人正和学園 20191105" userId="dbaf62c8-3c1b-4e40-a545-add11e303076" providerId="ADAL" clId="{3A856F3D-CC30-4891-8832-2D161AFE284E}" dt="2020-10-28T11:26:02.514" v="1348" actId="1076"/>
          <ac:picMkLst>
            <pc:docMk/>
            <pc:sldMk cId="336845950" sldId="260"/>
            <ac:picMk id="16" creationId="{EC2E7198-7855-41EE-AA7A-7827AE99FA1A}"/>
          </ac:picMkLst>
        </pc:picChg>
        <pc:picChg chg="add del mod">
          <ac:chgData name="学校法人正和学園 20191105" userId="dbaf62c8-3c1b-4e40-a545-add11e303076" providerId="ADAL" clId="{3A856F3D-CC30-4891-8832-2D161AFE284E}" dt="2020-10-28T11:23:36.816" v="1338" actId="478"/>
          <ac:picMkLst>
            <pc:docMk/>
            <pc:sldMk cId="336845950" sldId="260"/>
            <ac:picMk id="18" creationId="{0D67C60E-1FFC-41DB-8B61-267FA68C3F55}"/>
          </ac:picMkLst>
        </pc:picChg>
        <pc:picChg chg="del mod">
          <ac:chgData name="学校法人正和学園 20191105" userId="dbaf62c8-3c1b-4e40-a545-add11e303076" providerId="ADAL" clId="{3A856F3D-CC30-4891-8832-2D161AFE284E}" dt="2020-11-07T07:16:40.337" v="2415" actId="478"/>
          <ac:picMkLst>
            <pc:docMk/>
            <pc:sldMk cId="336845950" sldId="260"/>
            <ac:picMk id="18" creationId="{BE809F5A-DBB2-4B92-B62B-B26B54EB6160}"/>
          </ac:picMkLst>
        </pc:picChg>
        <pc:picChg chg="add del mod">
          <ac:chgData name="学校法人正和学園 20191105" userId="dbaf62c8-3c1b-4e40-a545-add11e303076" providerId="ADAL" clId="{3A856F3D-CC30-4891-8832-2D161AFE284E}" dt="2020-11-07T07:14:34.431" v="2402" actId="478"/>
          <ac:picMkLst>
            <pc:docMk/>
            <pc:sldMk cId="336845950" sldId="260"/>
            <ac:picMk id="20" creationId="{17BE39FE-68FC-4492-9B44-5BBE81DB0DB3}"/>
          </ac:picMkLst>
        </pc:picChg>
        <pc:picChg chg="add mod">
          <ac:chgData name="学校法人正和学園 20191105" userId="dbaf62c8-3c1b-4e40-a545-add11e303076" providerId="ADAL" clId="{3A856F3D-CC30-4891-8832-2D161AFE284E}" dt="2020-10-28T11:33:03.913" v="1420" actId="1076"/>
          <ac:picMkLst>
            <pc:docMk/>
            <pc:sldMk cId="336845950" sldId="260"/>
            <ac:picMk id="20" creationId="{4D6C50C0-914F-417A-8CF0-589FEFA7D518}"/>
          </ac:picMkLst>
        </pc:picChg>
        <pc:picChg chg="del">
          <ac:chgData name="学校法人正和学園 20191105" userId="dbaf62c8-3c1b-4e40-a545-add11e303076" providerId="ADAL" clId="{3A856F3D-CC30-4891-8832-2D161AFE284E}" dt="2020-10-28T07:16:26.876" v="1" actId="478"/>
          <ac:picMkLst>
            <pc:docMk/>
            <pc:sldMk cId="336845950" sldId="260"/>
            <ac:picMk id="21" creationId="{DA663C7E-C54C-453A-8512-2EE4DE39325B}"/>
          </ac:picMkLst>
        </pc:picChg>
        <pc:picChg chg="add mod">
          <ac:chgData name="学校法人正和学園 20191105" userId="dbaf62c8-3c1b-4e40-a545-add11e303076" providerId="ADAL" clId="{3A856F3D-CC30-4891-8832-2D161AFE284E}" dt="2020-11-07T08:06:13.633" v="3258" actId="14100"/>
          <ac:picMkLst>
            <pc:docMk/>
            <pc:sldMk cId="336845950" sldId="260"/>
            <ac:picMk id="21" creationId="{F55A704E-5184-439C-B2C9-6C2BAC35A0AD}"/>
          </ac:picMkLst>
        </pc:picChg>
        <pc:picChg chg="del">
          <ac:chgData name="学校法人正和学園 20191105" userId="dbaf62c8-3c1b-4e40-a545-add11e303076" providerId="ADAL" clId="{3A856F3D-CC30-4891-8832-2D161AFE284E}" dt="2020-10-28T07:16:25.690" v="0" actId="478"/>
          <ac:picMkLst>
            <pc:docMk/>
            <pc:sldMk cId="336845950" sldId="260"/>
            <ac:picMk id="23" creationId="{2DE693BF-82B7-4275-95EB-BB2A3522A510}"/>
          </ac:picMkLst>
        </pc:picChg>
        <pc:picChg chg="add mod">
          <ac:chgData name="学校法人正和学園 20191105" userId="dbaf62c8-3c1b-4e40-a545-add11e303076" providerId="ADAL" clId="{3A856F3D-CC30-4891-8832-2D161AFE284E}" dt="2020-11-07T09:52:21.889" v="4202" actId="1038"/>
          <ac:picMkLst>
            <pc:docMk/>
            <pc:sldMk cId="336845950" sldId="260"/>
            <ac:picMk id="23" creationId="{9B64A917-348E-4552-91E4-5D063B54D3B4}"/>
          </ac:picMkLst>
        </pc:picChg>
        <pc:picChg chg="add del mod">
          <ac:chgData name="学校法人正和学園 20191105" userId="dbaf62c8-3c1b-4e40-a545-add11e303076" providerId="ADAL" clId="{3A856F3D-CC30-4891-8832-2D161AFE284E}" dt="2020-10-29T05:14:10.223" v="2254" actId="478"/>
          <ac:picMkLst>
            <pc:docMk/>
            <pc:sldMk cId="336845950" sldId="260"/>
            <ac:picMk id="23" creationId="{D4AB9C91-601E-43BC-9129-86960C302205}"/>
          </ac:picMkLst>
        </pc:picChg>
        <pc:picChg chg="add del mod">
          <ac:chgData name="学校法人正和学園 20191105" userId="dbaf62c8-3c1b-4e40-a545-add11e303076" providerId="ADAL" clId="{3A856F3D-CC30-4891-8832-2D161AFE284E}" dt="2020-11-07T07:17:14.637" v="2420" actId="478"/>
          <ac:picMkLst>
            <pc:docMk/>
            <pc:sldMk cId="336845950" sldId="260"/>
            <ac:picMk id="25" creationId="{03EC91EC-6E46-4018-B72C-E3C1D843A700}"/>
          </ac:picMkLst>
        </pc:picChg>
        <pc:picChg chg="del">
          <ac:chgData name="学校法人正和学園 20191105" userId="dbaf62c8-3c1b-4e40-a545-add11e303076" providerId="ADAL" clId="{3A856F3D-CC30-4891-8832-2D161AFE284E}" dt="2020-10-28T07:16:33.778" v="5" actId="478"/>
          <ac:picMkLst>
            <pc:docMk/>
            <pc:sldMk cId="336845950" sldId="260"/>
            <ac:picMk id="26" creationId="{67F47534-BA4F-4E72-93C6-327E10ED69AB}"/>
          </ac:picMkLst>
        </pc:picChg>
        <pc:picChg chg="del mod">
          <ac:chgData name="学校法人正和学園 20191105" userId="dbaf62c8-3c1b-4e40-a545-add11e303076" providerId="ADAL" clId="{3A856F3D-CC30-4891-8832-2D161AFE284E}" dt="2020-10-28T07:16:32.410" v="4" actId="478"/>
          <ac:picMkLst>
            <pc:docMk/>
            <pc:sldMk cId="336845950" sldId="260"/>
            <ac:picMk id="28" creationId="{0517C4E7-B38E-413E-A969-18ACF20B0EB4}"/>
          </ac:picMkLst>
        </pc:picChg>
        <pc:picChg chg="add mod">
          <ac:chgData name="学校法人正和学園 20191105" userId="dbaf62c8-3c1b-4e40-a545-add11e303076" providerId="ADAL" clId="{3A856F3D-CC30-4891-8832-2D161AFE284E}" dt="2020-11-07T09:52:29.641" v="4211" actId="1076"/>
          <ac:picMkLst>
            <pc:docMk/>
            <pc:sldMk cId="336845950" sldId="260"/>
            <ac:picMk id="29" creationId="{1994DD52-BD11-401C-A3D7-A687CEB3A281}"/>
          </ac:picMkLst>
        </pc:picChg>
        <pc:picChg chg="add mod">
          <ac:chgData name="学校法人正和学園 20191105" userId="dbaf62c8-3c1b-4e40-a545-add11e303076" providerId="ADAL" clId="{3A856F3D-CC30-4891-8832-2D161AFE284E}" dt="2020-11-07T09:52:15.199" v="4194" actId="1038"/>
          <ac:picMkLst>
            <pc:docMk/>
            <pc:sldMk cId="336845950" sldId="260"/>
            <ac:picMk id="32" creationId="{1EE27226-CB0A-497D-9FAE-72F82D1C49AC}"/>
          </ac:picMkLst>
        </pc:picChg>
        <pc:picChg chg="add mod">
          <ac:chgData name="学校法人正和学園 20191105" userId="dbaf62c8-3c1b-4e40-a545-add11e303076" providerId="ADAL" clId="{3A856F3D-CC30-4891-8832-2D161AFE284E}" dt="2020-11-07T08:04:20.630" v="3251" actId="1076"/>
          <ac:picMkLst>
            <pc:docMk/>
            <pc:sldMk cId="336845950" sldId="260"/>
            <ac:picMk id="36" creationId="{04B15068-29C5-4864-8C87-D2B1259D7554}"/>
          </ac:picMkLst>
        </pc:picChg>
        <pc:picChg chg="add del mod ord">
          <ac:chgData name="学校法人正和学園 20191105" userId="dbaf62c8-3c1b-4e40-a545-add11e303076" providerId="ADAL" clId="{3A856F3D-CC30-4891-8832-2D161AFE284E}" dt="2020-11-07T07:24:27.079" v="2524" actId="478"/>
          <ac:picMkLst>
            <pc:docMk/>
            <pc:sldMk cId="336845950" sldId="260"/>
            <ac:picMk id="39" creationId="{E0EF8C94-906E-4092-B9F4-0A6203FEBEC1}"/>
          </ac:picMkLst>
        </pc:picChg>
        <pc:picChg chg="add del mod ord">
          <ac:chgData name="学校法人正和学園 20191105" userId="dbaf62c8-3c1b-4e40-a545-add11e303076" providerId="ADAL" clId="{3A856F3D-CC30-4891-8832-2D161AFE284E}" dt="2020-11-07T07:25:27.226" v="2602" actId="931"/>
          <ac:picMkLst>
            <pc:docMk/>
            <pc:sldMk cId="336845950" sldId="260"/>
            <ac:picMk id="41" creationId="{0A4E0146-8B14-4FC0-A19B-C4570DC94E37}"/>
          </ac:picMkLst>
        </pc:picChg>
        <pc:picChg chg="del">
          <ac:chgData name="学校法人正和学園 20191105" userId="dbaf62c8-3c1b-4e40-a545-add11e303076" providerId="ADAL" clId="{3A856F3D-CC30-4891-8832-2D161AFE284E}" dt="2020-10-28T07:18:34.428" v="94" actId="478"/>
          <ac:picMkLst>
            <pc:docMk/>
            <pc:sldMk cId="336845950" sldId="260"/>
            <ac:picMk id="41" creationId="{2E98F004-8107-449B-99D3-2675514A2FED}"/>
          </ac:picMkLst>
        </pc:picChg>
        <pc:picChg chg="add del mod ord">
          <ac:chgData name="学校法人正和学園 20191105" userId="dbaf62c8-3c1b-4e40-a545-add11e303076" providerId="ADAL" clId="{3A856F3D-CC30-4891-8832-2D161AFE284E}" dt="2020-11-07T07:30:59.520" v="2848" actId="478"/>
          <ac:picMkLst>
            <pc:docMk/>
            <pc:sldMk cId="336845950" sldId="260"/>
            <ac:picMk id="43" creationId="{8207B8ED-4D30-4C34-A5A2-BAF2C1066660}"/>
          </ac:picMkLst>
        </pc:picChg>
        <pc:picChg chg="add del mod ord">
          <ac:chgData name="学校法人正和学園 20191105" userId="dbaf62c8-3c1b-4e40-a545-add11e303076" providerId="ADAL" clId="{3A856F3D-CC30-4891-8832-2D161AFE284E}" dt="2020-11-07T07:48:08.137" v="2973" actId="478"/>
          <ac:picMkLst>
            <pc:docMk/>
            <pc:sldMk cId="336845950" sldId="260"/>
            <ac:picMk id="46" creationId="{ED3981CE-0F92-4788-A825-99056D18D111}"/>
          </ac:picMkLst>
        </pc:picChg>
        <pc:picChg chg="add del mod ord">
          <ac:chgData name="学校法人正和学園 20191105" userId="dbaf62c8-3c1b-4e40-a545-add11e303076" providerId="ADAL" clId="{3A856F3D-CC30-4891-8832-2D161AFE284E}" dt="2020-11-07T07:51:48.868" v="3112" actId="478"/>
          <ac:picMkLst>
            <pc:docMk/>
            <pc:sldMk cId="336845950" sldId="260"/>
            <ac:picMk id="48" creationId="{C07AAF5A-D361-4B62-8F2F-C406597787FB}"/>
          </ac:picMkLst>
        </pc:picChg>
        <pc:picChg chg="add mod ord">
          <ac:chgData name="学校法人正和学園 20191105" userId="dbaf62c8-3c1b-4e40-a545-add11e303076" providerId="ADAL" clId="{3A856F3D-CC30-4891-8832-2D161AFE284E}" dt="2020-11-07T08:03:17.930" v="3238" actId="1076"/>
          <ac:picMkLst>
            <pc:docMk/>
            <pc:sldMk cId="336845950" sldId="260"/>
            <ac:picMk id="50" creationId="{DD6D0FE5-4832-4983-BCC7-369D093341FF}"/>
          </ac:picMkLst>
        </pc:picChg>
        <pc:picChg chg="del">
          <ac:chgData name="学校法人正和学園 20191105" userId="dbaf62c8-3c1b-4e40-a545-add11e303076" providerId="ADAL" clId="{3A856F3D-CC30-4891-8832-2D161AFE284E}" dt="2020-10-28T07:16:27.820" v="2" actId="478"/>
          <ac:picMkLst>
            <pc:docMk/>
            <pc:sldMk cId="336845950" sldId="260"/>
            <ac:picMk id="51" creationId="{D68D0229-8217-47A4-810A-BBB9DD5E0EF9}"/>
          </ac:picMkLst>
        </pc:picChg>
        <pc:picChg chg="add mod ord">
          <ac:chgData name="学校法人正和学園 20191105" userId="dbaf62c8-3c1b-4e40-a545-add11e303076" providerId="ADAL" clId="{3A856F3D-CC30-4891-8832-2D161AFE284E}" dt="2020-11-07T08:04:14.677" v="3250" actId="1076"/>
          <ac:picMkLst>
            <pc:docMk/>
            <pc:sldMk cId="336845950" sldId="260"/>
            <ac:picMk id="52" creationId="{E88A7E4C-27B5-43B0-BE74-6C2B0F41E0B4}"/>
          </ac:picMkLst>
        </pc:picChg>
        <pc:picChg chg="add mod">
          <ac:chgData name="学校法人正和学園 20191105" userId="dbaf62c8-3c1b-4e40-a545-add11e303076" providerId="ADAL" clId="{3A856F3D-CC30-4891-8832-2D161AFE284E}" dt="2020-11-07T08:44:32.180" v="3268" actId="1076"/>
          <ac:picMkLst>
            <pc:docMk/>
            <pc:sldMk cId="336845950" sldId="260"/>
            <ac:picMk id="54" creationId="{7B91EA44-8970-4411-96F2-4DAA8A4E255A}"/>
          </ac:picMkLst>
        </pc:picChg>
        <pc:picChg chg="del">
          <ac:chgData name="学校法人正和学園 20191105" userId="dbaf62c8-3c1b-4e40-a545-add11e303076" providerId="ADAL" clId="{3A856F3D-CC30-4891-8832-2D161AFE284E}" dt="2020-10-28T07:18:05.725" v="80" actId="478"/>
          <ac:picMkLst>
            <pc:docMk/>
            <pc:sldMk cId="336845950" sldId="260"/>
            <ac:picMk id="59" creationId="{5FEDFA71-E88A-45DD-80D1-390A34C55843}"/>
          </ac:picMkLst>
        </pc:picChg>
        <pc:picChg chg="del">
          <ac:chgData name="学校法人正和学園 20191105" userId="dbaf62c8-3c1b-4e40-a545-add11e303076" providerId="ADAL" clId="{3A856F3D-CC30-4891-8832-2D161AFE284E}" dt="2020-10-28T07:18:11.072" v="83" actId="478"/>
          <ac:picMkLst>
            <pc:docMk/>
            <pc:sldMk cId="336845950" sldId="260"/>
            <ac:picMk id="63" creationId="{A2F2533B-4DA0-411A-B5B1-98BA0C7FABD6}"/>
          </ac:picMkLst>
        </pc:picChg>
        <pc:picChg chg="del">
          <ac:chgData name="学校法人正和学園 20191105" userId="dbaf62c8-3c1b-4e40-a545-add11e303076" providerId="ADAL" clId="{3A856F3D-CC30-4891-8832-2D161AFE284E}" dt="2020-10-28T07:18:03.771" v="79" actId="478"/>
          <ac:picMkLst>
            <pc:docMk/>
            <pc:sldMk cId="336845950" sldId="260"/>
            <ac:picMk id="65" creationId="{031DD079-925A-4B30-87D0-D66ED901E901}"/>
          </ac:picMkLst>
        </pc:picChg>
        <pc:picChg chg="del">
          <ac:chgData name="学校法人正和学園 20191105" userId="dbaf62c8-3c1b-4e40-a545-add11e303076" providerId="ADAL" clId="{3A856F3D-CC30-4891-8832-2D161AFE284E}" dt="2020-10-28T07:18:09.304" v="82" actId="478"/>
          <ac:picMkLst>
            <pc:docMk/>
            <pc:sldMk cId="336845950" sldId="260"/>
            <ac:picMk id="67" creationId="{4FE39B3C-FBB4-45EC-AE22-C20C6BA480DA}"/>
          </ac:picMkLst>
        </pc:picChg>
        <pc:picChg chg="del">
          <ac:chgData name="学校法人正和学園 20191105" userId="dbaf62c8-3c1b-4e40-a545-add11e303076" providerId="ADAL" clId="{3A856F3D-CC30-4891-8832-2D161AFE284E}" dt="2020-10-28T07:18:07.508" v="81" actId="478"/>
          <ac:picMkLst>
            <pc:docMk/>
            <pc:sldMk cId="336845950" sldId="260"/>
            <ac:picMk id="69" creationId="{F89F4B84-F706-417D-929B-1DE86C692310}"/>
          </ac:picMkLst>
        </pc:picChg>
        <pc:picChg chg="del">
          <ac:chgData name="学校法人正和学園 20191105" userId="dbaf62c8-3c1b-4e40-a545-add11e303076" providerId="ADAL" clId="{3A856F3D-CC30-4891-8832-2D161AFE284E}" dt="2020-10-28T11:31:01.728" v="1413" actId="478"/>
          <ac:picMkLst>
            <pc:docMk/>
            <pc:sldMk cId="336845950" sldId="260"/>
            <ac:picMk id="75" creationId="{19A3D93A-FA91-4087-B3BE-1AA508E8D5E6}"/>
          </ac:picMkLst>
        </pc:picChg>
      </pc:sldChg>
      <pc:sldChg chg="addSp delSp modSp new del mod modTransition setBg">
        <pc:chgData name="学校法人正和学園 20191105" userId="dbaf62c8-3c1b-4e40-a545-add11e303076" providerId="ADAL" clId="{3A856F3D-CC30-4891-8832-2D161AFE284E}" dt="2020-11-07T07:22:37.934" v="2459" actId="47"/>
        <pc:sldMkLst>
          <pc:docMk/>
          <pc:sldMk cId="176453805" sldId="261"/>
        </pc:sldMkLst>
        <pc:spChg chg="del">
          <ac:chgData name="学校法人正和学園 20191105" userId="dbaf62c8-3c1b-4e40-a545-add11e303076" providerId="ADAL" clId="{3A856F3D-CC30-4891-8832-2D161AFE284E}" dt="2020-10-29T04:55:20.076" v="2123" actId="478"/>
          <ac:spMkLst>
            <pc:docMk/>
            <pc:sldMk cId="176453805" sldId="261"/>
            <ac:spMk id="2" creationId="{569CF70E-5F12-42A8-AEB2-6F5CD704CF36}"/>
          </ac:spMkLst>
        </pc:spChg>
        <pc:spChg chg="del">
          <ac:chgData name="学校法人正和学園 20191105" userId="dbaf62c8-3c1b-4e40-a545-add11e303076" providerId="ADAL" clId="{3A856F3D-CC30-4891-8832-2D161AFE284E}" dt="2020-10-29T04:55:23.153" v="2124" actId="478"/>
          <ac:spMkLst>
            <pc:docMk/>
            <pc:sldMk cId="176453805" sldId="261"/>
            <ac:spMk id="3" creationId="{37936CB6-6FE5-4945-8828-26303D9BD4C6}"/>
          </ac:spMkLst>
        </pc:spChg>
        <pc:spChg chg="add del">
          <ac:chgData name="学校法人正和学園 20191105" userId="dbaf62c8-3c1b-4e40-a545-add11e303076" providerId="ADAL" clId="{3A856F3D-CC30-4891-8832-2D161AFE284E}" dt="2020-10-29T04:56:49.492" v="2132" actId="478"/>
          <ac:spMkLst>
            <pc:docMk/>
            <pc:sldMk cId="176453805" sldId="261"/>
            <ac:spMk id="6" creationId="{38B306F7-8C33-4755-BD58-D8604CE08D0D}"/>
          </ac:spMkLst>
        </pc:spChg>
        <pc:picChg chg="add del mod">
          <ac:chgData name="学校法人正和学園 20191105" userId="dbaf62c8-3c1b-4e40-a545-add11e303076" providerId="ADAL" clId="{3A856F3D-CC30-4891-8832-2D161AFE284E}" dt="2020-11-07T07:22:35.488" v="2458" actId="478"/>
          <ac:picMkLst>
            <pc:docMk/>
            <pc:sldMk cId="176453805" sldId="261"/>
            <ac:picMk id="5" creationId="{F8A5D4D8-6121-4DDC-850A-00F603246059}"/>
          </ac:picMkLst>
        </pc:picChg>
      </pc:sldChg>
      <pc:sldChg chg="addSp delSp modSp add mod setBg">
        <pc:chgData name="学校法人正和学園 20191105" userId="dbaf62c8-3c1b-4e40-a545-add11e303076" providerId="ADAL" clId="{3A856F3D-CC30-4891-8832-2D161AFE284E}" dt="2020-11-09T05:55:19.531" v="5358" actId="20577"/>
        <pc:sldMkLst>
          <pc:docMk/>
          <pc:sldMk cId="1072671924" sldId="261"/>
        </pc:sldMkLst>
        <pc:spChg chg="add mod">
          <ac:chgData name="学校法人正和学園 20191105" userId="dbaf62c8-3c1b-4e40-a545-add11e303076" providerId="ADAL" clId="{3A856F3D-CC30-4891-8832-2D161AFE284E}" dt="2020-11-09T05:29:24.840" v="5353" actId="1076"/>
          <ac:spMkLst>
            <pc:docMk/>
            <pc:sldMk cId="1072671924" sldId="261"/>
            <ac:spMk id="2" creationId="{061BF660-1DBA-4756-AB77-D39A9B9E7E8F}"/>
          </ac:spMkLst>
        </pc:spChg>
        <pc:spChg chg="add del mod">
          <ac:chgData name="学校法人正和学園 20191105" userId="dbaf62c8-3c1b-4e40-a545-add11e303076" providerId="ADAL" clId="{3A856F3D-CC30-4891-8832-2D161AFE284E}" dt="2020-11-08T08:49:27.481" v="4920" actId="478"/>
          <ac:spMkLst>
            <pc:docMk/>
            <pc:sldMk cId="1072671924" sldId="261"/>
            <ac:spMk id="6" creationId="{5A208E14-6229-4F82-8D59-A8E29A3DD396}"/>
          </ac:spMkLst>
        </pc:spChg>
        <pc:spChg chg="del mod">
          <ac:chgData name="学校法人正和学園 20191105" userId="dbaf62c8-3c1b-4e40-a545-add11e303076" providerId="ADAL" clId="{3A856F3D-CC30-4891-8832-2D161AFE284E}" dt="2020-11-07T09:31:06.304" v="3980" actId="478"/>
          <ac:spMkLst>
            <pc:docMk/>
            <pc:sldMk cId="1072671924" sldId="261"/>
            <ac:spMk id="6" creationId="{A1072566-FFB7-4F48-98F0-7F6B14AB738D}"/>
          </ac:spMkLst>
        </pc:spChg>
        <pc:spChg chg="mod">
          <ac:chgData name="学校法人正和学園 20191105" userId="dbaf62c8-3c1b-4e40-a545-add11e303076" providerId="ADAL" clId="{3A856F3D-CC30-4891-8832-2D161AFE284E}" dt="2020-11-09T05:26:55.277" v="5315" actId="1076"/>
          <ac:spMkLst>
            <pc:docMk/>
            <pc:sldMk cId="1072671924" sldId="261"/>
            <ac:spMk id="8" creationId="{EAF07E61-4D7A-476D-BACE-FA1E41700FB9}"/>
          </ac:spMkLst>
        </pc:spChg>
        <pc:spChg chg="mod">
          <ac:chgData name="学校法人正和学園 20191105" userId="dbaf62c8-3c1b-4e40-a545-add11e303076" providerId="ADAL" clId="{3A856F3D-CC30-4891-8832-2D161AFE284E}" dt="2020-11-09T05:29:07.244" v="5351" actId="1036"/>
          <ac:spMkLst>
            <pc:docMk/>
            <pc:sldMk cId="1072671924" sldId="261"/>
            <ac:spMk id="9" creationId="{A878AB70-ED73-4B3C-ABD2-C5EEAB190049}"/>
          </ac:spMkLst>
        </pc:spChg>
        <pc:spChg chg="mod">
          <ac:chgData name="学校法人正和学園 20191105" userId="dbaf62c8-3c1b-4e40-a545-add11e303076" providerId="ADAL" clId="{3A856F3D-CC30-4891-8832-2D161AFE284E}" dt="2020-11-09T05:21:42.861" v="5290" actId="1076"/>
          <ac:spMkLst>
            <pc:docMk/>
            <pc:sldMk cId="1072671924" sldId="261"/>
            <ac:spMk id="10" creationId="{6815C799-E489-40F9-A3C7-53412BA6B4BA}"/>
          </ac:spMkLst>
        </pc:spChg>
        <pc:spChg chg="add mod">
          <ac:chgData name="学校法人正和学園 20191105" userId="dbaf62c8-3c1b-4e40-a545-add11e303076" providerId="ADAL" clId="{3A856F3D-CC30-4891-8832-2D161AFE284E}" dt="2020-11-07T09:47:20.916" v="4154" actId="404"/>
          <ac:spMkLst>
            <pc:docMk/>
            <pc:sldMk cId="1072671924" sldId="261"/>
            <ac:spMk id="15" creationId="{53216ACC-2845-461B-A725-47615E55DB75}"/>
          </ac:spMkLst>
        </pc:spChg>
        <pc:spChg chg="add mod">
          <ac:chgData name="学校法人正和学園 20191105" userId="dbaf62c8-3c1b-4e40-a545-add11e303076" providerId="ADAL" clId="{3A856F3D-CC30-4891-8832-2D161AFE284E}" dt="2020-11-09T05:26:58.999" v="5316" actId="1076"/>
          <ac:spMkLst>
            <pc:docMk/>
            <pc:sldMk cId="1072671924" sldId="261"/>
            <ac:spMk id="17" creationId="{40BEA1C6-331D-46E3-962F-577DCBE73B42}"/>
          </ac:spMkLst>
        </pc:spChg>
        <pc:spChg chg="mod">
          <ac:chgData name="学校法人正和学園 20191105" userId="dbaf62c8-3c1b-4e40-a545-add11e303076" providerId="ADAL" clId="{3A856F3D-CC30-4891-8832-2D161AFE284E}" dt="2020-11-09T05:55:19.531" v="5358" actId="20577"/>
          <ac:spMkLst>
            <pc:docMk/>
            <pc:sldMk cId="1072671924" sldId="261"/>
            <ac:spMk id="26" creationId="{13F44679-0430-4F07-971A-AD9585D30770}"/>
          </ac:spMkLst>
        </pc:spChg>
        <pc:spChg chg="mod">
          <ac:chgData name="学校法人正和学園 20191105" userId="dbaf62c8-3c1b-4e40-a545-add11e303076" providerId="ADAL" clId="{3A856F3D-CC30-4891-8832-2D161AFE284E}" dt="2020-11-09T05:22:34.322" v="5309" actId="14100"/>
          <ac:spMkLst>
            <pc:docMk/>
            <pc:sldMk cId="1072671924" sldId="261"/>
            <ac:spMk id="30" creationId="{AFEF083F-90F2-4D72-A0F8-A7D8DDC59E42}"/>
          </ac:spMkLst>
        </pc:spChg>
        <pc:spChg chg="mod">
          <ac:chgData name="学校法人正和学園 20191105" userId="dbaf62c8-3c1b-4e40-a545-add11e303076" providerId="ADAL" clId="{3A856F3D-CC30-4891-8832-2D161AFE284E}" dt="2020-11-09T05:28:18.001" v="5321" actId="948"/>
          <ac:spMkLst>
            <pc:docMk/>
            <pc:sldMk cId="1072671924" sldId="261"/>
            <ac:spMk id="34" creationId="{7471F9EB-C4F5-4CF7-A9AB-F795FF0DD925}"/>
          </ac:spMkLst>
        </pc:spChg>
        <pc:spChg chg="add mod">
          <ac:chgData name="学校法人正和学園 20191105" userId="dbaf62c8-3c1b-4e40-a545-add11e303076" providerId="ADAL" clId="{3A856F3D-CC30-4891-8832-2D161AFE284E}" dt="2020-11-08T09:02:47.189" v="5187" actId="113"/>
          <ac:spMkLst>
            <pc:docMk/>
            <pc:sldMk cId="1072671924" sldId="261"/>
            <ac:spMk id="35" creationId="{63E6BEF0-D386-470C-8F61-87F9BF6AF0EC}"/>
          </ac:spMkLst>
        </pc:spChg>
        <pc:spChg chg="mod">
          <ac:chgData name="学校法人正和学園 20191105" userId="dbaf62c8-3c1b-4e40-a545-add11e303076" providerId="ADAL" clId="{3A856F3D-CC30-4891-8832-2D161AFE284E}" dt="2020-11-09T05:21:59.617" v="5293" actId="14100"/>
          <ac:spMkLst>
            <pc:docMk/>
            <pc:sldMk cId="1072671924" sldId="261"/>
            <ac:spMk id="38" creationId="{14F31F00-5532-40FB-999E-A8ABA5E796DB}"/>
          </ac:spMkLst>
        </pc:spChg>
        <pc:spChg chg="mod">
          <ac:chgData name="学校法人正和学園 20191105" userId="dbaf62c8-3c1b-4e40-a545-add11e303076" providerId="ADAL" clId="{3A856F3D-CC30-4891-8832-2D161AFE284E}" dt="2020-11-07T09:37:28.919" v="4048" actId="1076"/>
          <ac:spMkLst>
            <pc:docMk/>
            <pc:sldMk cId="1072671924" sldId="261"/>
            <ac:spMk id="44" creationId="{669630A7-07B3-4580-BC34-D5F010266928}"/>
          </ac:spMkLst>
        </pc:spChg>
        <pc:spChg chg="mod">
          <ac:chgData name="学校法人正和学園 20191105" userId="dbaf62c8-3c1b-4e40-a545-add11e303076" providerId="ADAL" clId="{3A856F3D-CC30-4891-8832-2D161AFE284E}" dt="2020-11-09T05:22:10.537" v="5300" actId="1035"/>
          <ac:spMkLst>
            <pc:docMk/>
            <pc:sldMk cId="1072671924" sldId="261"/>
            <ac:spMk id="57" creationId="{99D76BB8-5784-48ED-B337-1A3B2E32556D}"/>
          </ac:spMkLst>
        </pc:spChg>
        <pc:grpChg chg="add del mod">
          <ac:chgData name="学校法人正和学園 20191105" userId="dbaf62c8-3c1b-4e40-a545-add11e303076" providerId="ADAL" clId="{3A856F3D-CC30-4891-8832-2D161AFE284E}" dt="2020-11-07T09:53:42.566" v="4214" actId="478"/>
          <ac:grpSpMkLst>
            <pc:docMk/>
            <pc:sldMk cId="1072671924" sldId="261"/>
            <ac:grpSpMk id="16" creationId="{C5891BED-1CA4-492E-BDB9-C4B57DAA37E8}"/>
          </ac:grpSpMkLst>
        </pc:grpChg>
        <pc:picChg chg="add del mod">
          <ac:chgData name="学校法人正和学園 20191105" userId="dbaf62c8-3c1b-4e40-a545-add11e303076" providerId="ADAL" clId="{3A856F3D-CC30-4891-8832-2D161AFE284E}" dt="2020-11-08T08:32:34.971" v="4603" actId="478"/>
          <ac:picMkLst>
            <pc:docMk/>
            <pc:sldMk cId="1072671924" sldId="261"/>
            <ac:picMk id="4" creationId="{B34B469D-1565-455D-A7FB-DCC2F2D2B140}"/>
          </ac:picMkLst>
        </pc:picChg>
        <pc:picChg chg="add del mod">
          <ac:chgData name="学校法人正和学園 20191105" userId="dbaf62c8-3c1b-4e40-a545-add11e303076" providerId="ADAL" clId="{3A856F3D-CC30-4891-8832-2D161AFE284E}" dt="2020-11-07T09:15:29.509" v="3797" actId="22"/>
          <ac:picMkLst>
            <pc:docMk/>
            <pc:sldMk cId="1072671924" sldId="261"/>
            <ac:picMk id="4" creationId="{DC8360C8-9502-4139-822B-3284CAD96975}"/>
          </ac:picMkLst>
        </pc:picChg>
        <pc:picChg chg="add mod ord">
          <ac:chgData name="学校法人正和学園 20191105" userId="dbaf62c8-3c1b-4e40-a545-add11e303076" providerId="ADAL" clId="{3A856F3D-CC30-4891-8832-2D161AFE284E}" dt="2020-11-09T05:28:03.891" v="5318" actId="1076"/>
          <ac:picMkLst>
            <pc:docMk/>
            <pc:sldMk cId="1072671924" sldId="261"/>
            <ac:picMk id="11" creationId="{BDD127E0-3AE5-4B38-9F75-7A0A350600EE}"/>
          </ac:picMkLst>
        </pc:picChg>
        <pc:picChg chg="add del mod">
          <ac:chgData name="学校法人正和学園 20191105" userId="dbaf62c8-3c1b-4e40-a545-add11e303076" providerId="ADAL" clId="{3A856F3D-CC30-4891-8832-2D161AFE284E}" dt="2020-11-08T08:53:00.452" v="5031" actId="478"/>
          <ac:picMkLst>
            <pc:docMk/>
            <pc:sldMk cId="1072671924" sldId="261"/>
            <ac:picMk id="12" creationId="{C8F1E150-02E6-47E3-90DF-FDD184EA6D9C}"/>
          </ac:picMkLst>
        </pc:picChg>
        <pc:picChg chg="add mod ord">
          <ac:chgData name="学校法人正和学園 20191105" userId="dbaf62c8-3c1b-4e40-a545-add11e303076" providerId="ADAL" clId="{3A856F3D-CC30-4891-8832-2D161AFE284E}" dt="2020-11-07T09:47:24.555" v="4155" actId="14100"/>
          <ac:picMkLst>
            <pc:docMk/>
            <pc:sldMk cId="1072671924" sldId="261"/>
            <ac:picMk id="13" creationId="{5BFC4FAC-AD10-492E-94F8-10DECBE6B9CE}"/>
          </ac:picMkLst>
        </pc:picChg>
        <pc:picChg chg="mod ord">
          <ac:chgData name="学校法人正和学園 20191105" userId="dbaf62c8-3c1b-4e40-a545-add11e303076" providerId="ADAL" clId="{3A856F3D-CC30-4891-8832-2D161AFE284E}" dt="2020-11-08T08:56:26.574" v="5081" actId="166"/>
          <ac:picMkLst>
            <pc:docMk/>
            <pc:sldMk cId="1072671924" sldId="261"/>
            <ac:picMk id="14" creationId="{C9C4C291-6993-4A92-9C79-AB65F8FDE57B}"/>
          </ac:picMkLst>
        </pc:picChg>
        <pc:picChg chg="add mod">
          <ac:chgData name="学校法人正和学園 20191105" userId="dbaf62c8-3c1b-4e40-a545-add11e303076" providerId="ADAL" clId="{3A856F3D-CC30-4891-8832-2D161AFE284E}" dt="2020-11-08T08:55:42.269" v="5069" actId="1076"/>
          <ac:picMkLst>
            <pc:docMk/>
            <pc:sldMk cId="1072671924" sldId="261"/>
            <ac:picMk id="15" creationId="{A638E685-8F1C-4E34-B36F-CCD57D05FFE9}"/>
          </ac:picMkLst>
        </pc:picChg>
        <pc:picChg chg="mod">
          <ac:chgData name="学校法人正和学園 20191105" userId="dbaf62c8-3c1b-4e40-a545-add11e303076" providerId="ADAL" clId="{3A856F3D-CC30-4891-8832-2D161AFE284E}" dt="2020-11-08T09:01:58.022" v="5185" actId="1076"/>
          <ac:picMkLst>
            <pc:docMk/>
            <pc:sldMk cId="1072671924" sldId="261"/>
            <ac:picMk id="21" creationId="{F55A704E-5184-439C-B2C9-6C2BAC35A0AD}"/>
          </ac:picMkLst>
        </pc:picChg>
        <pc:picChg chg="mod ord">
          <ac:chgData name="学校法人正和学園 20191105" userId="dbaf62c8-3c1b-4e40-a545-add11e303076" providerId="ADAL" clId="{3A856F3D-CC30-4891-8832-2D161AFE284E}" dt="2020-11-09T05:28:07.391" v="5319" actId="1076"/>
          <ac:picMkLst>
            <pc:docMk/>
            <pc:sldMk cId="1072671924" sldId="261"/>
            <ac:picMk id="23" creationId="{9B64A917-348E-4552-91E4-5D063B54D3B4}"/>
          </ac:picMkLst>
        </pc:picChg>
        <pc:picChg chg="mod">
          <ac:chgData name="学校法人正和学園 20191105" userId="dbaf62c8-3c1b-4e40-a545-add11e303076" providerId="ADAL" clId="{3A856F3D-CC30-4891-8832-2D161AFE284E}" dt="2020-11-08T08:59:55.200" v="5167" actId="1035"/>
          <ac:picMkLst>
            <pc:docMk/>
            <pc:sldMk cId="1072671924" sldId="261"/>
            <ac:picMk id="29" creationId="{1994DD52-BD11-401C-A3D7-A687CEB3A281}"/>
          </ac:picMkLst>
        </pc:picChg>
        <pc:picChg chg="mod">
          <ac:chgData name="学校法人正和学園 20191105" userId="dbaf62c8-3c1b-4e40-a545-add11e303076" providerId="ADAL" clId="{3A856F3D-CC30-4891-8832-2D161AFE284E}" dt="2020-11-09T05:29:00.347" v="5349" actId="1038"/>
          <ac:picMkLst>
            <pc:docMk/>
            <pc:sldMk cId="1072671924" sldId="261"/>
            <ac:picMk id="32" creationId="{1EE27226-CB0A-497D-9FAE-72F82D1C49AC}"/>
          </ac:picMkLst>
        </pc:picChg>
        <pc:picChg chg="del mod ord">
          <ac:chgData name="学校法人正和学園 20191105" userId="dbaf62c8-3c1b-4e40-a545-add11e303076" providerId="ADAL" clId="{3A856F3D-CC30-4891-8832-2D161AFE284E}" dt="2020-11-07T09:16:12.678" v="3801" actId="478"/>
          <ac:picMkLst>
            <pc:docMk/>
            <pc:sldMk cId="1072671924" sldId="261"/>
            <ac:picMk id="36" creationId="{04B15068-29C5-4864-8C87-D2B1259D7554}"/>
          </ac:picMkLst>
        </pc:picChg>
        <pc:picChg chg="mod">
          <ac:chgData name="学校法人正和学園 20191105" userId="dbaf62c8-3c1b-4e40-a545-add11e303076" providerId="ADAL" clId="{3A856F3D-CC30-4891-8832-2D161AFE284E}" dt="2020-11-08T09:12:53.120" v="5237" actId="1035"/>
          <ac:picMkLst>
            <pc:docMk/>
            <pc:sldMk cId="1072671924" sldId="261"/>
            <ac:picMk id="50" creationId="{DD6D0FE5-4832-4983-BCC7-369D093341FF}"/>
          </ac:picMkLst>
        </pc:picChg>
        <pc:picChg chg="mod">
          <ac:chgData name="学校法人正和学園 20191105" userId="dbaf62c8-3c1b-4e40-a545-add11e303076" providerId="ADAL" clId="{3A856F3D-CC30-4891-8832-2D161AFE284E}" dt="2020-11-09T05:29:12.171" v="5352" actId="1035"/>
          <ac:picMkLst>
            <pc:docMk/>
            <pc:sldMk cId="1072671924" sldId="261"/>
            <ac:picMk id="52" creationId="{E88A7E4C-27B5-43B0-BE74-6C2B0F41E0B4}"/>
          </ac:picMkLst>
        </pc:picChg>
        <pc:picChg chg="mod">
          <ac:chgData name="学校法人正和学園 20191105" userId="dbaf62c8-3c1b-4e40-a545-add11e303076" providerId="ADAL" clId="{3A856F3D-CC30-4891-8832-2D161AFE284E}" dt="2020-11-09T05:22:14.894" v="5304" actId="1036"/>
          <ac:picMkLst>
            <pc:docMk/>
            <pc:sldMk cId="1072671924" sldId="261"/>
            <ac:picMk id="54" creationId="{7B91EA44-8970-4411-96F2-4DAA8A4E255A}"/>
          </ac:picMkLst>
        </pc:picChg>
      </pc:sldChg>
      <pc:sldChg chg="addSp delSp modSp new del mod setBg">
        <pc:chgData name="学校法人正和学園 20191105" userId="dbaf62c8-3c1b-4e40-a545-add11e303076" providerId="ADAL" clId="{3A856F3D-CC30-4891-8832-2D161AFE284E}" dt="2020-11-08T08:53:25.613" v="5035" actId="2696"/>
        <pc:sldMkLst>
          <pc:docMk/>
          <pc:sldMk cId="2790620890" sldId="262"/>
        </pc:sldMkLst>
        <pc:spChg chg="del">
          <ac:chgData name="学校法人正和学園 20191105" userId="dbaf62c8-3c1b-4e40-a545-add11e303076" providerId="ADAL" clId="{3A856F3D-CC30-4891-8832-2D161AFE284E}" dt="2020-11-08T08:21:00.793" v="4451" actId="478"/>
          <ac:spMkLst>
            <pc:docMk/>
            <pc:sldMk cId="2790620890" sldId="262"/>
            <ac:spMk id="2" creationId="{D1B16A6B-FAD9-4B49-BFDF-0833C1442F1C}"/>
          </ac:spMkLst>
        </pc:spChg>
        <pc:spChg chg="del">
          <ac:chgData name="学校法人正和学園 20191105" userId="dbaf62c8-3c1b-4e40-a545-add11e303076" providerId="ADAL" clId="{3A856F3D-CC30-4891-8832-2D161AFE284E}" dt="2020-11-08T08:21:02.323" v="4452" actId="478"/>
          <ac:spMkLst>
            <pc:docMk/>
            <pc:sldMk cId="2790620890" sldId="262"/>
            <ac:spMk id="3" creationId="{4CB0E076-03AE-4C7D-BFFF-BA746FCF3C9F}"/>
          </ac:spMkLst>
        </pc:spChg>
        <pc:picChg chg="add mod">
          <ac:chgData name="学校法人正和学園 20191105" userId="dbaf62c8-3c1b-4e40-a545-add11e303076" providerId="ADAL" clId="{3A856F3D-CC30-4891-8832-2D161AFE284E}" dt="2020-11-08T08:21:14.452" v="4454" actId="1076"/>
          <ac:picMkLst>
            <pc:docMk/>
            <pc:sldMk cId="2790620890" sldId="262"/>
            <ac:picMk id="5" creationId="{4E16EA8E-F639-4969-BA5C-8425D73B7262}"/>
          </ac:picMkLst>
        </pc:picChg>
        <pc:picChg chg="add mod">
          <ac:chgData name="学校法人正和学園 20191105" userId="dbaf62c8-3c1b-4e40-a545-add11e303076" providerId="ADAL" clId="{3A856F3D-CC30-4891-8832-2D161AFE284E}" dt="2020-11-08T08:22:58.721" v="4468" actId="1076"/>
          <ac:picMkLst>
            <pc:docMk/>
            <pc:sldMk cId="2790620890" sldId="262"/>
            <ac:picMk id="7" creationId="{8D4682C4-70B2-49A8-B917-5498E181AA16}"/>
          </ac:picMkLst>
        </pc:picChg>
        <pc:picChg chg="add mod">
          <ac:chgData name="学校法人正和学園 20191105" userId="dbaf62c8-3c1b-4e40-a545-add11e303076" providerId="ADAL" clId="{3A856F3D-CC30-4891-8832-2D161AFE284E}" dt="2020-11-08T08:22:59.783" v="4469" actId="1076"/>
          <ac:picMkLst>
            <pc:docMk/>
            <pc:sldMk cId="2790620890" sldId="262"/>
            <ac:picMk id="9" creationId="{174CBC6E-15E1-4826-A3E4-335698FEA568}"/>
          </ac:picMkLst>
        </pc:picChg>
        <pc:picChg chg="add mod">
          <ac:chgData name="学校法人正和学園 20191105" userId="dbaf62c8-3c1b-4e40-a545-add11e303076" providerId="ADAL" clId="{3A856F3D-CC30-4891-8832-2D161AFE284E}" dt="2020-11-08T08:23:00.705" v="4470" actId="1076"/>
          <ac:picMkLst>
            <pc:docMk/>
            <pc:sldMk cId="2790620890" sldId="262"/>
            <ac:picMk id="11" creationId="{0F622A0B-39C0-4308-853B-0ADAF196A323}"/>
          </ac:picMkLst>
        </pc:picChg>
        <pc:picChg chg="add mod">
          <ac:chgData name="学校法人正和学園 20191105" userId="dbaf62c8-3c1b-4e40-a545-add11e303076" providerId="ADAL" clId="{3A856F3D-CC30-4891-8832-2D161AFE284E}" dt="2020-11-08T08:23:01.626" v="4471" actId="1076"/>
          <ac:picMkLst>
            <pc:docMk/>
            <pc:sldMk cId="2790620890" sldId="262"/>
            <ac:picMk id="13" creationId="{F02B3EAE-5237-44FA-AAE2-52B0F447B79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3316"/>
          </a:xfrm>
          <a:prstGeom prst="rect">
            <a:avLst/>
          </a:prstGeom>
        </p:spPr>
        <p:txBody>
          <a:bodyPr vert="horz" lIns="94845" tIns="47424" rIns="94845" bIns="4742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0"/>
            <a:ext cx="2918830" cy="493316"/>
          </a:xfrm>
          <a:prstGeom prst="rect">
            <a:avLst/>
          </a:prstGeom>
        </p:spPr>
        <p:txBody>
          <a:bodyPr vert="horz" lIns="94845" tIns="47424" rIns="94845" bIns="47424" rtlCol="0"/>
          <a:lstStyle>
            <a:lvl1pPr algn="r">
              <a:defRPr sz="1200"/>
            </a:lvl1pPr>
          </a:lstStyle>
          <a:p>
            <a:fld id="{9E6FB59A-2A3F-449D-A4D6-59A9182D9F95}" type="datetimeFigureOut">
              <a:rPr kumimoji="1" lang="ja-JP" altLang="en-US" smtClean="0"/>
              <a:t>2020/11/9</a:t>
            </a:fld>
            <a:endParaRPr kumimoji="1" lang="ja-JP" altLang="en-US"/>
          </a:p>
        </p:txBody>
      </p:sp>
      <p:sp>
        <p:nvSpPr>
          <p:cNvPr id="4" name="スライド イメージ プレースホルダー 3"/>
          <p:cNvSpPr>
            <a:spLocks noGrp="1" noRot="1" noChangeAspect="1"/>
          </p:cNvSpPr>
          <p:nvPr>
            <p:ph type="sldImg" idx="2"/>
          </p:nvPr>
        </p:nvSpPr>
        <p:spPr>
          <a:xfrm>
            <a:off x="2060575" y="741363"/>
            <a:ext cx="2614613" cy="3698875"/>
          </a:xfrm>
          <a:prstGeom prst="rect">
            <a:avLst/>
          </a:prstGeom>
          <a:noFill/>
          <a:ln w="12700">
            <a:solidFill>
              <a:prstClr val="black"/>
            </a:solidFill>
          </a:ln>
        </p:spPr>
        <p:txBody>
          <a:bodyPr vert="horz" lIns="94845" tIns="47424" rIns="94845" bIns="47424" rtlCol="0" anchor="ctr"/>
          <a:lstStyle/>
          <a:p>
            <a:endParaRPr lang="ja-JP" altLang="en-US"/>
          </a:p>
        </p:txBody>
      </p:sp>
      <p:sp>
        <p:nvSpPr>
          <p:cNvPr id="5" name="ノート プレースホルダー 4"/>
          <p:cNvSpPr>
            <a:spLocks noGrp="1"/>
          </p:cNvSpPr>
          <p:nvPr>
            <p:ph type="body" sz="quarter" idx="3"/>
          </p:nvPr>
        </p:nvSpPr>
        <p:spPr>
          <a:xfrm>
            <a:off x="673577" y="4686501"/>
            <a:ext cx="5388610" cy="4439841"/>
          </a:xfrm>
          <a:prstGeom prst="rect">
            <a:avLst/>
          </a:prstGeom>
        </p:spPr>
        <p:txBody>
          <a:bodyPr vert="horz" lIns="94845" tIns="47424" rIns="94845" bIns="474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5"/>
            <a:ext cx="2918830" cy="493316"/>
          </a:xfrm>
          <a:prstGeom prst="rect">
            <a:avLst/>
          </a:prstGeom>
        </p:spPr>
        <p:txBody>
          <a:bodyPr vert="horz" lIns="94845" tIns="47424" rIns="94845" bIns="4742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5"/>
            <a:ext cx="2918830" cy="493316"/>
          </a:xfrm>
          <a:prstGeom prst="rect">
            <a:avLst/>
          </a:prstGeom>
        </p:spPr>
        <p:txBody>
          <a:bodyPr vert="horz" lIns="94845" tIns="47424" rIns="94845" bIns="47424" rtlCol="0" anchor="b"/>
          <a:lstStyle>
            <a:lvl1pPr algn="r">
              <a:defRPr sz="1200"/>
            </a:lvl1pPr>
          </a:lstStyle>
          <a:p>
            <a:fld id="{FA4FFC51-186A-4F1D-B6DF-13B3DAEE82F3}" type="slidenum">
              <a:rPr kumimoji="1" lang="ja-JP" altLang="en-US" smtClean="0"/>
              <a:t>‹#›</a:t>
            </a:fld>
            <a:endParaRPr kumimoji="1" lang="ja-JP" altLang="en-US"/>
          </a:p>
        </p:txBody>
      </p:sp>
    </p:spTree>
    <p:extLst>
      <p:ext uri="{BB962C8B-B14F-4D97-AF65-F5344CB8AC3E}">
        <p14:creationId xmlns:p14="http://schemas.microsoft.com/office/powerpoint/2010/main" val="10348579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5" name="図プレースホルダー 14"/>
          <p:cNvSpPr>
            <a:spLocks noGrp="1"/>
          </p:cNvSpPr>
          <p:nvPr>
            <p:ph type="pic" sz="quarter" idx="10" hasCustomPrompt="1"/>
          </p:nvPr>
        </p:nvSpPr>
        <p:spPr>
          <a:xfrm>
            <a:off x="0" y="6708775"/>
            <a:ext cx="2519363" cy="1722438"/>
          </a:xfrm>
          <a:blipFill dpi="0"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tile tx="0" ty="0" sx="100000" sy="100000" flip="none" algn="tl"/>
          </a:blipFill>
        </p:spPr>
        <p:txBody>
          <a:bodyPr>
            <a:normAutofit/>
          </a:bodyPr>
          <a:lstStyle>
            <a:lvl1pPr marL="0" indent="0">
              <a:buNone/>
              <a:defRPr sz="2400">
                <a:solidFill>
                  <a:srgbClr val="FF0000"/>
                </a:solidFill>
                <a:latin typeface="メイリオ" pitchFamily="50" charset="-128"/>
                <a:ea typeface="メイリオ" pitchFamily="50" charset="-128"/>
                <a:cs typeface="メイリオ" pitchFamily="50" charset="-128"/>
              </a:defRPr>
            </a:lvl1pPr>
          </a:lstStyle>
          <a:p>
            <a:r>
              <a:rPr kumimoji="1" lang="ja-JP" altLang="en-US"/>
              <a:t>写真を追加する</a:t>
            </a:r>
          </a:p>
        </p:txBody>
      </p:sp>
      <p:sp>
        <p:nvSpPr>
          <p:cNvPr id="16" name="図プレースホルダー 14"/>
          <p:cNvSpPr>
            <a:spLocks noGrp="1"/>
          </p:cNvSpPr>
          <p:nvPr>
            <p:ph type="pic" sz="quarter" idx="11" hasCustomPrompt="1"/>
          </p:nvPr>
        </p:nvSpPr>
        <p:spPr>
          <a:xfrm>
            <a:off x="2514860" y="6708775"/>
            <a:ext cx="2519363" cy="1722438"/>
          </a:xfrm>
          <a:blipFill dpi="0" rotWithShape="1">
            <a:blip r:embed="rId3" cstate="print">
              <a:extLst>
                <a:ext uri="{28A0092B-C50C-407E-A947-70E740481C1C}">
                  <a14:useLocalDpi xmlns:a14="http://schemas.microsoft.com/office/drawing/2010/main"/>
                </a:ext>
              </a:extLst>
            </a:blip>
            <a:srcRect/>
            <a:tile tx="0" ty="0" sx="57000" sy="57000" flip="none" algn="tl"/>
          </a:blipFill>
        </p:spPr>
        <p:txBody>
          <a:bodyPr>
            <a:normAutofit/>
          </a:bodyPr>
          <a:lstStyle>
            <a:lvl1pPr marL="0" indent="0">
              <a:buNone/>
              <a:defRPr sz="2400">
                <a:solidFill>
                  <a:srgbClr val="FF0000"/>
                </a:solidFill>
                <a:latin typeface="メイリオ" pitchFamily="50" charset="-128"/>
                <a:ea typeface="メイリオ" pitchFamily="50" charset="-128"/>
                <a:cs typeface="メイリオ" pitchFamily="50" charset="-128"/>
              </a:defRPr>
            </a:lvl1pPr>
          </a:lstStyle>
          <a:p>
            <a:r>
              <a:rPr kumimoji="1" lang="ja-JP" altLang="en-US"/>
              <a:t>写真を追加する</a:t>
            </a:r>
          </a:p>
        </p:txBody>
      </p:sp>
      <p:sp>
        <p:nvSpPr>
          <p:cNvPr id="17" name="図プレースホルダー 14"/>
          <p:cNvSpPr>
            <a:spLocks noGrp="1"/>
          </p:cNvSpPr>
          <p:nvPr>
            <p:ph type="pic" sz="quarter" idx="12" hasCustomPrompt="1"/>
          </p:nvPr>
        </p:nvSpPr>
        <p:spPr>
          <a:xfrm>
            <a:off x="5034691" y="6708775"/>
            <a:ext cx="2519363" cy="1722438"/>
          </a:xfrm>
          <a:blipFill dpi="0" rotWithShape="1">
            <a:blip r:embed="rId4" cstate="print">
              <a:duotone>
                <a:schemeClr val="bg2">
                  <a:shade val="45000"/>
                  <a:satMod val="135000"/>
                </a:schemeClr>
                <a:prstClr val="white"/>
              </a:duotone>
              <a:extLst>
                <a:ext uri="{28A0092B-C50C-407E-A947-70E740481C1C}">
                  <a14:useLocalDpi xmlns:a14="http://schemas.microsoft.com/office/drawing/2010/main"/>
                </a:ext>
              </a:extLst>
            </a:blip>
            <a:srcRect/>
            <a:tile tx="0" ty="0" sx="100000" sy="100000" flip="none" algn="tl"/>
          </a:blipFill>
        </p:spPr>
        <p:txBody>
          <a:bodyPr>
            <a:normAutofit/>
          </a:bodyPr>
          <a:lstStyle>
            <a:lvl1pPr marL="0" indent="0">
              <a:buNone/>
              <a:defRPr sz="2400">
                <a:solidFill>
                  <a:srgbClr val="FF0000"/>
                </a:solidFill>
                <a:latin typeface="メイリオ" pitchFamily="50" charset="-128"/>
                <a:ea typeface="メイリオ" pitchFamily="50" charset="-128"/>
                <a:cs typeface="メイリオ" pitchFamily="50" charset="-128"/>
              </a:defRPr>
            </a:lvl1pPr>
          </a:lstStyle>
          <a:p>
            <a:r>
              <a:rPr kumimoji="1" lang="ja-JP" altLang="en-US"/>
              <a:t>写真を追加する</a:t>
            </a:r>
          </a:p>
        </p:txBody>
      </p:sp>
      <p:sp>
        <p:nvSpPr>
          <p:cNvPr id="18" name="図プレースホルダー 14"/>
          <p:cNvSpPr>
            <a:spLocks noGrp="1"/>
          </p:cNvSpPr>
          <p:nvPr>
            <p:ph type="pic" sz="quarter" idx="13" hasCustomPrompt="1"/>
          </p:nvPr>
        </p:nvSpPr>
        <p:spPr>
          <a:xfrm>
            <a:off x="0" y="8435217"/>
            <a:ext cx="2519363" cy="1722438"/>
          </a:xfrm>
          <a:blipFill dpi="0" rotWithShape="1">
            <a:blip r:embed="rId3" cstate="print">
              <a:extLst>
                <a:ext uri="{28A0092B-C50C-407E-A947-70E740481C1C}">
                  <a14:useLocalDpi xmlns:a14="http://schemas.microsoft.com/office/drawing/2010/main"/>
                </a:ext>
              </a:extLst>
            </a:blip>
            <a:srcRect/>
            <a:tile tx="0" ty="0" sx="57000" sy="57000" flip="none" algn="tl"/>
          </a:blipFill>
        </p:spPr>
        <p:txBody>
          <a:bodyPr>
            <a:normAutofit/>
          </a:bodyPr>
          <a:lstStyle>
            <a:lvl1pPr marL="0" indent="0">
              <a:buNone/>
              <a:defRPr sz="2400">
                <a:solidFill>
                  <a:srgbClr val="FF0000"/>
                </a:solidFill>
                <a:latin typeface="メイリオ" pitchFamily="50" charset="-128"/>
                <a:ea typeface="メイリオ" pitchFamily="50" charset="-128"/>
                <a:cs typeface="メイリオ" pitchFamily="50" charset="-128"/>
              </a:defRPr>
            </a:lvl1pPr>
          </a:lstStyle>
          <a:p>
            <a:r>
              <a:rPr kumimoji="1" lang="ja-JP" altLang="en-US"/>
              <a:t>写真を追加する</a:t>
            </a:r>
          </a:p>
        </p:txBody>
      </p:sp>
      <p:sp>
        <p:nvSpPr>
          <p:cNvPr id="19" name="図プレースホルダー 14"/>
          <p:cNvSpPr>
            <a:spLocks noGrp="1"/>
          </p:cNvSpPr>
          <p:nvPr>
            <p:ph type="pic" sz="quarter" idx="14" hasCustomPrompt="1"/>
          </p:nvPr>
        </p:nvSpPr>
        <p:spPr>
          <a:xfrm>
            <a:off x="2514860" y="8435217"/>
            <a:ext cx="2519363" cy="1722438"/>
          </a:xfrm>
          <a:blipFill dpi="0" rotWithShape="1">
            <a:blip r:embed="rId4" cstate="print">
              <a:duotone>
                <a:schemeClr val="bg2">
                  <a:shade val="45000"/>
                  <a:satMod val="135000"/>
                </a:schemeClr>
                <a:prstClr val="white"/>
              </a:duotone>
              <a:extLst>
                <a:ext uri="{28A0092B-C50C-407E-A947-70E740481C1C}">
                  <a14:useLocalDpi xmlns:a14="http://schemas.microsoft.com/office/drawing/2010/main"/>
                </a:ext>
              </a:extLst>
            </a:blip>
            <a:srcRect/>
            <a:tile tx="0" ty="0" sx="100000" sy="100000" flip="none" algn="tl"/>
          </a:blipFill>
        </p:spPr>
        <p:txBody>
          <a:bodyPr>
            <a:normAutofit/>
          </a:bodyPr>
          <a:lstStyle>
            <a:lvl1pPr marL="0" indent="0">
              <a:buNone/>
              <a:defRPr sz="2400">
                <a:solidFill>
                  <a:srgbClr val="FF0000"/>
                </a:solidFill>
                <a:latin typeface="メイリオ" pitchFamily="50" charset="-128"/>
                <a:ea typeface="メイリオ" pitchFamily="50" charset="-128"/>
                <a:cs typeface="メイリオ" pitchFamily="50" charset="-128"/>
              </a:defRPr>
            </a:lvl1pPr>
          </a:lstStyle>
          <a:p>
            <a:r>
              <a:rPr kumimoji="1" lang="ja-JP" altLang="en-US"/>
              <a:t>写真を追加する</a:t>
            </a:r>
          </a:p>
        </p:txBody>
      </p:sp>
      <p:sp>
        <p:nvSpPr>
          <p:cNvPr id="20" name="図プレースホルダー 14"/>
          <p:cNvSpPr>
            <a:spLocks noGrp="1"/>
          </p:cNvSpPr>
          <p:nvPr>
            <p:ph type="pic" sz="quarter" idx="15" hasCustomPrompt="1"/>
          </p:nvPr>
        </p:nvSpPr>
        <p:spPr>
          <a:xfrm>
            <a:off x="5034691" y="8435217"/>
            <a:ext cx="2519363" cy="1722438"/>
          </a:xfrm>
          <a:blipFill dpi="0" rotWithShape="1">
            <a:blip r:embed="rId5" cstate="print">
              <a:duotone>
                <a:schemeClr val="bg2">
                  <a:shade val="45000"/>
                  <a:satMod val="135000"/>
                </a:schemeClr>
                <a:prstClr val="white"/>
              </a:duotone>
              <a:extLst>
                <a:ext uri="{28A0092B-C50C-407E-A947-70E740481C1C}">
                  <a14:useLocalDpi xmlns:a14="http://schemas.microsoft.com/office/drawing/2010/main"/>
                </a:ext>
              </a:extLst>
            </a:blip>
            <a:srcRect/>
            <a:tile tx="0" ty="0" sx="100000" sy="100000" flip="none" algn="tl"/>
          </a:blipFill>
        </p:spPr>
        <p:txBody>
          <a:bodyPr>
            <a:normAutofit/>
          </a:bodyPr>
          <a:lstStyle>
            <a:lvl1pPr marL="0" indent="0">
              <a:buNone/>
              <a:defRPr sz="2400">
                <a:solidFill>
                  <a:srgbClr val="FF0000"/>
                </a:solidFill>
                <a:latin typeface="メイリオ" pitchFamily="50" charset="-128"/>
                <a:ea typeface="メイリオ" pitchFamily="50" charset="-128"/>
                <a:cs typeface="メイリオ" pitchFamily="50" charset="-128"/>
              </a:defRPr>
            </a:lvl1pPr>
          </a:lstStyle>
          <a:p>
            <a:r>
              <a:rPr kumimoji="1" lang="ja-JP" altLang="en-US"/>
              <a:t>写真を追加する</a:t>
            </a:r>
          </a:p>
        </p:txBody>
      </p:sp>
      <p:sp>
        <p:nvSpPr>
          <p:cNvPr id="21" name="図プレースホルダー 14"/>
          <p:cNvSpPr>
            <a:spLocks noGrp="1"/>
          </p:cNvSpPr>
          <p:nvPr>
            <p:ph type="pic" sz="quarter" idx="16" hasCustomPrompt="1"/>
          </p:nvPr>
        </p:nvSpPr>
        <p:spPr>
          <a:xfrm>
            <a:off x="0" y="0"/>
            <a:ext cx="7573195" cy="5177642"/>
          </a:xfrm>
          <a:blipFill dpi="0" rotWithShape="1">
            <a:blip r:embed="rId6">
              <a:duotone>
                <a:schemeClr val="bg2">
                  <a:shade val="45000"/>
                  <a:satMod val="135000"/>
                </a:schemeClr>
                <a:prstClr val="white"/>
              </a:duotone>
            </a:blip>
            <a:srcRect/>
            <a:tile tx="0" ty="0" sx="100000" sy="100000" flip="none" algn="tl"/>
          </a:blipFill>
        </p:spPr>
        <p:txBody>
          <a:bodyPr>
            <a:normAutofit/>
          </a:bodyPr>
          <a:lstStyle>
            <a:lvl1pPr marL="0" indent="0">
              <a:buNone/>
              <a:defRPr sz="2400">
                <a:solidFill>
                  <a:srgbClr val="FF0000"/>
                </a:solidFill>
                <a:latin typeface="メイリオ" pitchFamily="50" charset="-128"/>
                <a:ea typeface="メイリオ" pitchFamily="50" charset="-128"/>
                <a:cs typeface="メイリオ" pitchFamily="50" charset="-128"/>
              </a:defRPr>
            </a:lvl1pPr>
          </a:lstStyle>
          <a:p>
            <a:r>
              <a:rPr kumimoji="1" lang="ja-JP" altLang="en-US"/>
              <a:t>写真を追加する</a:t>
            </a:r>
          </a:p>
        </p:txBody>
      </p:sp>
    </p:spTree>
    <p:extLst>
      <p:ext uri="{BB962C8B-B14F-4D97-AF65-F5344CB8AC3E}">
        <p14:creationId xmlns:p14="http://schemas.microsoft.com/office/powerpoint/2010/main" val="1469609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23AC45C-DE0A-4329-B8FC-E2D59CDC1774}" type="datetimeFigureOut">
              <a:rPr kumimoji="1" lang="ja-JP" altLang="en-US" smtClean="0"/>
              <a:t>2020/11/9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A7054B-F178-41AA-AE64-4AA45338525F}" type="slidenum">
              <a:rPr kumimoji="1" lang="ja-JP" altLang="en-US" smtClean="0"/>
              <a:t>‹#›</a:t>
            </a:fld>
            <a:endParaRPr kumimoji="1" lang="ja-JP" altLang="en-US"/>
          </a:p>
        </p:txBody>
      </p:sp>
    </p:spTree>
    <p:extLst>
      <p:ext uri="{BB962C8B-B14F-4D97-AF65-F5344CB8AC3E}">
        <p14:creationId xmlns:p14="http://schemas.microsoft.com/office/powerpoint/2010/main" val="406414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534134" y="668338"/>
            <a:ext cx="1405923" cy="14225689"/>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12427" y="668338"/>
            <a:ext cx="4095684" cy="14225689"/>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23AC45C-DE0A-4329-B8FC-E2D59CDC1774}" type="datetimeFigureOut">
              <a:rPr kumimoji="1" lang="ja-JP" altLang="en-US" smtClean="0"/>
              <a:t>2020/11/9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A7054B-F178-41AA-AE64-4AA45338525F}" type="slidenum">
              <a:rPr kumimoji="1" lang="ja-JP" altLang="en-US" smtClean="0"/>
              <a:t>‹#›</a:t>
            </a:fld>
            <a:endParaRPr kumimoji="1" lang="ja-JP" altLang="en-US"/>
          </a:p>
        </p:txBody>
      </p:sp>
    </p:spTree>
    <p:extLst>
      <p:ext uri="{BB962C8B-B14F-4D97-AF65-F5344CB8AC3E}">
        <p14:creationId xmlns:p14="http://schemas.microsoft.com/office/powerpoint/2010/main" val="135124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23AC45C-DE0A-4329-B8FC-E2D59CDC1774}" type="datetimeFigureOut">
              <a:rPr kumimoji="1" lang="ja-JP" altLang="en-US" smtClean="0"/>
              <a:t>2020/11/9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A7054B-F178-41AA-AE64-4AA45338525F}" type="slidenum">
              <a:rPr kumimoji="1" lang="ja-JP" altLang="en-US" smtClean="0"/>
              <a:t>‹#›</a:t>
            </a:fld>
            <a:endParaRPr kumimoji="1" lang="ja-JP" altLang="en-US"/>
          </a:p>
        </p:txBody>
      </p:sp>
    </p:spTree>
    <p:extLst>
      <p:ext uri="{BB962C8B-B14F-4D97-AF65-F5344CB8AC3E}">
        <p14:creationId xmlns:p14="http://schemas.microsoft.com/office/powerpoint/2010/main" val="84978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1"/>
            <a:ext cx="6427074" cy="2123828"/>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288" y="4532322"/>
            <a:ext cx="6427074" cy="233917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23AC45C-DE0A-4329-B8FC-E2D59CDC1774}" type="datetimeFigureOut">
              <a:rPr kumimoji="1" lang="ja-JP" altLang="en-US" smtClean="0"/>
              <a:t>2020/11/9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A7054B-F178-41AA-AE64-4AA45338525F}" type="slidenum">
              <a:rPr kumimoji="1" lang="ja-JP" altLang="en-US" smtClean="0"/>
              <a:t>‹#›</a:t>
            </a:fld>
            <a:endParaRPr kumimoji="1" lang="ja-JP" altLang="en-US"/>
          </a:p>
        </p:txBody>
      </p:sp>
    </p:spTree>
    <p:extLst>
      <p:ext uri="{BB962C8B-B14F-4D97-AF65-F5344CB8AC3E}">
        <p14:creationId xmlns:p14="http://schemas.microsoft.com/office/powerpoint/2010/main" val="41516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12429" y="3891210"/>
            <a:ext cx="2750147" cy="11002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188595" y="3891210"/>
            <a:ext cx="2751460" cy="11002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23AC45C-DE0A-4329-B8FC-E2D59CDC1774}" type="datetimeFigureOut">
              <a:rPr kumimoji="1" lang="ja-JP" altLang="en-US" smtClean="0"/>
              <a:t>2020/11/9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A7054B-F178-41AA-AE64-4AA45338525F}" type="slidenum">
              <a:rPr kumimoji="1" lang="ja-JP" altLang="en-US" smtClean="0"/>
              <a:t>‹#›</a:t>
            </a:fld>
            <a:endParaRPr kumimoji="1" lang="ja-JP" altLang="en-US"/>
          </a:p>
        </p:txBody>
      </p:sp>
    </p:spTree>
    <p:extLst>
      <p:ext uri="{BB962C8B-B14F-4D97-AF65-F5344CB8AC3E}">
        <p14:creationId xmlns:p14="http://schemas.microsoft.com/office/powerpoint/2010/main" val="205651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8233"/>
            <a:ext cx="6805137" cy="1782233"/>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393641"/>
            <a:ext cx="3340871" cy="9975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064" y="3391195"/>
            <a:ext cx="3340871"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018" y="2393641"/>
            <a:ext cx="3342183" cy="9975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018" y="3391195"/>
            <a:ext cx="3342183"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23AC45C-DE0A-4329-B8FC-E2D59CDC1774}" type="datetimeFigureOut">
              <a:rPr kumimoji="1" lang="ja-JP" altLang="en-US" smtClean="0"/>
              <a:t>2020/11/9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EA7054B-F178-41AA-AE64-4AA45338525F}" type="slidenum">
              <a:rPr kumimoji="1" lang="ja-JP" altLang="en-US" smtClean="0"/>
              <a:t>‹#›</a:t>
            </a:fld>
            <a:endParaRPr kumimoji="1" lang="ja-JP" altLang="en-US"/>
          </a:p>
        </p:txBody>
      </p:sp>
    </p:spTree>
    <p:extLst>
      <p:ext uri="{BB962C8B-B14F-4D97-AF65-F5344CB8AC3E}">
        <p14:creationId xmlns:p14="http://schemas.microsoft.com/office/powerpoint/2010/main" val="3119617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23AC45C-DE0A-4329-B8FC-E2D59CDC1774}" type="datetimeFigureOut">
              <a:rPr kumimoji="1" lang="ja-JP" altLang="en-US" smtClean="0"/>
              <a:t>2020/11/9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EA7054B-F178-41AA-AE64-4AA45338525F}" type="slidenum">
              <a:rPr kumimoji="1" lang="ja-JP" altLang="en-US" smtClean="0"/>
              <a:t>‹#›</a:t>
            </a:fld>
            <a:endParaRPr kumimoji="1" lang="ja-JP" altLang="en-US"/>
          </a:p>
        </p:txBody>
      </p:sp>
    </p:spTree>
    <p:extLst>
      <p:ext uri="{BB962C8B-B14F-4D97-AF65-F5344CB8AC3E}">
        <p14:creationId xmlns:p14="http://schemas.microsoft.com/office/powerpoint/2010/main" val="299075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23AC45C-DE0A-4329-B8FC-E2D59CDC1774}" type="datetimeFigureOut">
              <a:rPr kumimoji="1" lang="ja-JP" altLang="en-US" smtClean="0"/>
              <a:t>2020/11/9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EA7054B-F178-41AA-AE64-4AA45338525F}" type="slidenum">
              <a:rPr kumimoji="1" lang="ja-JP" altLang="en-US" smtClean="0"/>
              <a:t>‹#›</a:t>
            </a:fld>
            <a:endParaRPr kumimoji="1" lang="ja-JP" altLang="en-US"/>
          </a:p>
        </p:txBody>
      </p:sp>
    </p:spTree>
    <p:extLst>
      <p:ext uri="{BB962C8B-B14F-4D97-AF65-F5344CB8AC3E}">
        <p14:creationId xmlns:p14="http://schemas.microsoft.com/office/powerpoint/2010/main" val="355930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7"/>
            <a:ext cx="2487603" cy="181193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244" y="425758"/>
            <a:ext cx="4226956" cy="9126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064" y="2237694"/>
            <a:ext cx="2487603" cy="73145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23AC45C-DE0A-4329-B8FC-E2D59CDC1774}" type="datetimeFigureOut">
              <a:rPr kumimoji="1" lang="ja-JP" altLang="en-US" smtClean="0"/>
              <a:t>2020/11/9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A7054B-F178-41AA-AE64-4AA45338525F}" type="slidenum">
              <a:rPr kumimoji="1" lang="ja-JP" altLang="en-US" smtClean="0"/>
              <a:t>‹#›</a:t>
            </a:fld>
            <a:endParaRPr kumimoji="1" lang="ja-JP" altLang="en-US"/>
          </a:p>
        </p:txBody>
      </p:sp>
    </p:spTree>
    <p:extLst>
      <p:ext uri="{BB962C8B-B14F-4D97-AF65-F5344CB8AC3E}">
        <p14:creationId xmlns:p14="http://schemas.microsoft.com/office/powerpoint/2010/main" val="287146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482060" y="8369071"/>
            <a:ext cx="4536758" cy="12549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23AC45C-DE0A-4329-B8FC-E2D59CDC1774}" type="datetimeFigureOut">
              <a:rPr kumimoji="1" lang="ja-JP" altLang="en-US" smtClean="0"/>
              <a:t>2020/11/9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A7054B-F178-41AA-AE64-4AA45338525F}" type="slidenum">
              <a:rPr kumimoji="1" lang="ja-JP" altLang="en-US" smtClean="0"/>
              <a:t>‹#›</a:t>
            </a:fld>
            <a:endParaRPr kumimoji="1" lang="ja-JP" altLang="en-US"/>
          </a:p>
        </p:txBody>
      </p:sp>
    </p:spTree>
    <p:extLst>
      <p:ext uri="{BB962C8B-B14F-4D97-AF65-F5344CB8AC3E}">
        <p14:creationId xmlns:p14="http://schemas.microsoft.com/office/powerpoint/2010/main" val="294898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49000"/>
          </a:srgb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4" y="428233"/>
            <a:ext cx="6805137" cy="178223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495127"/>
            <a:ext cx="6805137" cy="705715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064" y="9911198"/>
            <a:ext cx="1764295" cy="569326"/>
          </a:xfrm>
          <a:prstGeom prst="rect">
            <a:avLst/>
          </a:prstGeom>
        </p:spPr>
        <p:txBody>
          <a:bodyPr vert="horz" lIns="91440" tIns="45720" rIns="91440" bIns="45720" rtlCol="0" anchor="ctr"/>
          <a:lstStyle>
            <a:lvl1pPr algn="l">
              <a:defRPr sz="1200">
                <a:solidFill>
                  <a:schemeClr val="tx1">
                    <a:tint val="75000"/>
                  </a:schemeClr>
                </a:solidFill>
              </a:defRPr>
            </a:lvl1pPr>
          </a:lstStyle>
          <a:p>
            <a:fld id="{E23AC45C-DE0A-4329-B8FC-E2D59CDC1774}" type="datetimeFigureOut">
              <a:rPr kumimoji="1" lang="ja-JP" altLang="en-US" smtClean="0"/>
              <a:t>2020/11/9</a:t>
            </a:fld>
            <a:endParaRPr kumimoji="1" lang="ja-JP" altLang="en-US"/>
          </a:p>
        </p:txBody>
      </p:sp>
      <p:sp>
        <p:nvSpPr>
          <p:cNvPr id="5" name="フッター プレースホルダー 4"/>
          <p:cNvSpPr>
            <a:spLocks noGrp="1"/>
          </p:cNvSpPr>
          <p:nvPr>
            <p:ph type="ftr" sz="quarter" idx="3"/>
          </p:nvPr>
        </p:nvSpPr>
        <p:spPr>
          <a:xfrm>
            <a:off x="2583432" y="9911198"/>
            <a:ext cx="2394400" cy="56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6" y="9911198"/>
            <a:ext cx="1764295" cy="569326"/>
          </a:xfrm>
          <a:prstGeom prst="rect">
            <a:avLst/>
          </a:prstGeom>
        </p:spPr>
        <p:txBody>
          <a:bodyPr vert="horz" lIns="91440" tIns="45720" rIns="91440" bIns="45720" rtlCol="0" anchor="ctr"/>
          <a:lstStyle>
            <a:lvl1pPr algn="r">
              <a:defRPr sz="1200">
                <a:solidFill>
                  <a:schemeClr val="tx1">
                    <a:tint val="75000"/>
                  </a:schemeClr>
                </a:solidFill>
              </a:defRPr>
            </a:lvl1pPr>
          </a:lstStyle>
          <a:p>
            <a:fld id="{0EA7054B-F178-41AA-AE64-4AA45338525F}" type="slidenum">
              <a:rPr kumimoji="1" lang="ja-JP" altLang="en-US" smtClean="0"/>
              <a:t>‹#›</a:t>
            </a:fld>
            <a:endParaRPr kumimoji="1" lang="ja-JP" altLang="en-US"/>
          </a:p>
        </p:txBody>
      </p:sp>
    </p:spTree>
    <p:extLst>
      <p:ext uri="{BB962C8B-B14F-4D97-AF65-F5344CB8AC3E}">
        <p14:creationId xmlns:p14="http://schemas.microsoft.com/office/powerpoint/2010/main" val="3817945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5000"/>
          </a:schemeClr>
        </a:solidFill>
        <a:effectLst/>
      </p:bgPr>
    </p:bg>
    <p:spTree>
      <p:nvGrpSpPr>
        <p:cNvPr id="1" name=""/>
        <p:cNvGrpSpPr/>
        <p:nvPr/>
      </p:nvGrpSpPr>
      <p:grpSpPr>
        <a:xfrm>
          <a:off x="0" y="0"/>
          <a:ext cx="0" cy="0"/>
          <a:chOff x="0" y="0"/>
          <a:chExt cx="0" cy="0"/>
        </a:xfrm>
      </p:grpSpPr>
      <p:pic>
        <p:nvPicPr>
          <p:cNvPr id="52" name="図 51">
            <a:extLst>
              <a:ext uri="{FF2B5EF4-FFF2-40B4-BE49-F238E27FC236}">
                <a16:creationId xmlns:a16="http://schemas.microsoft.com/office/drawing/2014/main" id="{E88A7E4C-27B5-43B0-BE74-6C2B0F41E0B4}"/>
              </a:ext>
            </a:extLst>
          </p:cNvPr>
          <p:cNvPicPr>
            <a:picLocks noChangeAspect="1"/>
          </p:cNvPicPr>
          <p:nvPr/>
        </p:nvPicPr>
        <p:blipFill>
          <a:blip r:embed="rId2"/>
          <a:stretch>
            <a:fillRect/>
          </a:stretch>
        </p:blipFill>
        <p:spPr>
          <a:xfrm>
            <a:off x="158273" y="1854444"/>
            <a:ext cx="2784687" cy="1900952"/>
          </a:xfrm>
          <a:prstGeom prst="rect">
            <a:avLst/>
          </a:prstGeom>
        </p:spPr>
      </p:pic>
      <p:pic>
        <p:nvPicPr>
          <p:cNvPr id="50" name="図 49">
            <a:extLst>
              <a:ext uri="{FF2B5EF4-FFF2-40B4-BE49-F238E27FC236}">
                <a16:creationId xmlns:a16="http://schemas.microsoft.com/office/drawing/2014/main" id="{DD6D0FE5-4832-4983-BCC7-369D093341FF}"/>
              </a:ext>
            </a:extLst>
          </p:cNvPr>
          <p:cNvPicPr>
            <a:picLocks noChangeAspect="1"/>
          </p:cNvPicPr>
          <p:nvPr/>
        </p:nvPicPr>
        <p:blipFill>
          <a:blip r:embed="rId3"/>
          <a:stretch>
            <a:fillRect/>
          </a:stretch>
        </p:blipFill>
        <p:spPr>
          <a:xfrm>
            <a:off x="5080691" y="99499"/>
            <a:ext cx="2445565" cy="1444395"/>
          </a:xfrm>
          <a:prstGeom prst="rect">
            <a:avLst/>
          </a:prstGeom>
        </p:spPr>
      </p:pic>
      <p:sp>
        <p:nvSpPr>
          <p:cNvPr id="38" name="コンテンツ プレースホルダー 2">
            <a:extLst>
              <a:ext uri="{FF2B5EF4-FFF2-40B4-BE49-F238E27FC236}">
                <a16:creationId xmlns:a16="http://schemas.microsoft.com/office/drawing/2014/main" id="{14F31F00-5532-40FB-999E-A8ABA5E796DB}"/>
              </a:ext>
            </a:extLst>
          </p:cNvPr>
          <p:cNvSpPr txBox="1">
            <a:spLocks/>
          </p:cNvSpPr>
          <p:nvPr/>
        </p:nvSpPr>
        <p:spPr>
          <a:xfrm>
            <a:off x="418890" y="9970259"/>
            <a:ext cx="6968697" cy="129825"/>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600"/>
              </a:lnSpc>
              <a:buNone/>
            </a:pPr>
            <a:r>
              <a:rPr kumimoji="1" lang="ja-JP" altLang="en-US" sz="4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Cavolini" panose="03000502040302020204" pitchFamily="66" charset="0"/>
              </a:rPr>
              <a:t>問い合わせ　学校法人正和学園　担当：倉数　　　　　　　　　　〒</a:t>
            </a:r>
            <a:r>
              <a:rPr kumimoji="1" lang="en-US" altLang="ja-JP" sz="4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Cavolini" panose="03000502040302020204" pitchFamily="66" charset="0"/>
              </a:rPr>
              <a:t>194-0013</a:t>
            </a:r>
            <a:r>
              <a:rPr kumimoji="1" lang="ja-JP" altLang="en-US" sz="4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Cavolini" panose="03000502040302020204" pitchFamily="66" charset="0"/>
              </a:rPr>
              <a:t>　町田市原町田</a:t>
            </a:r>
            <a:r>
              <a:rPr kumimoji="1" lang="en-US" altLang="ja-JP" sz="4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Cavolini" panose="03000502040302020204" pitchFamily="66" charset="0"/>
              </a:rPr>
              <a:t>4-7-12</a:t>
            </a:r>
            <a:r>
              <a:rPr kumimoji="1" lang="ja-JP" altLang="en-US" sz="4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Cavolini" panose="03000502040302020204" pitchFamily="66" charset="0"/>
              </a:rPr>
              <a:t>カーサイコービル</a:t>
            </a:r>
            <a:r>
              <a:rPr kumimoji="1" lang="en-US" altLang="ja-JP" sz="4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Cavolini" panose="03000502040302020204" pitchFamily="66" charset="0"/>
              </a:rPr>
              <a:t>2F</a:t>
            </a:r>
            <a:r>
              <a:rPr lang="ja-JP" altLang="en-US" sz="4200" dirty="0">
                <a:solidFill>
                  <a:prstClr val="black"/>
                </a:solidFill>
                <a:latin typeface="Calibri"/>
                <a:ea typeface="ＭＳ Ｐゴシック" panose="020B0600070205080204" pitchFamily="50" charset="-128"/>
                <a:cs typeface="Cavolini" panose="03000502040302020204" pitchFamily="66" charset="0"/>
              </a:rPr>
              <a:t>　</a:t>
            </a:r>
            <a:endParaRPr lang="en-US" altLang="ja-JP" sz="4200" dirty="0">
              <a:solidFill>
                <a:prstClr val="black"/>
              </a:solidFill>
              <a:latin typeface="Calibri"/>
              <a:ea typeface="ＭＳ Ｐゴシック" panose="020B0600070205080204" pitchFamily="50" charset="-128"/>
              <a:cs typeface="Cavolini" panose="03000502040302020204" pitchFamily="66" charset="0"/>
            </a:endParaRPr>
          </a:p>
          <a:p>
            <a:pPr marL="0" indent="0">
              <a:lnSpc>
                <a:spcPts val="1600"/>
              </a:lnSpc>
              <a:buNone/>
            </a:pPr>
            <a:r>
              <a:rPr lang="ja-JP" altLang="en-US" sz="4200" dirty="0">
                <a:solidFill>
                  <a:prstClr val="black"/>
                </a:solidFill>
                <a:latin typeface="Calibri"/>
                <a:ea typeface="ＭＳ Ｐゴシック" panose="020B0600070205080204" pitchFamily="50" charset="-128"/>
                <a:cs typeface="Cavolini" panose="03000502040302020204" pitchFamily="66" charset="0"/>
              </a:rPr>
              <a:t>　　</a:t>
            </a:r>
            <a:r>
              <a:rPr lang="ja-JP" altLang="en-US" sz="1200" dirty="0">
                <a:latin typeface="Comic Sans MS" panose="030F0702030302020204" pitchFamily="66" charset="0"/>
                <a:cs typeface="Cavolini" panose="03000502040302020204" pitchFamily="66" charset="0"/>
              </a:rPr>
              <a:t>　</a:t>
            </a:r>
            <a:r>
              <a:rPr kumimoji="1" lang="ja-JP" altLang="en-US" sz="4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Cavolini" panose="03000502040302020204" pitchFamily="66" charset="0"/>
              </a:rPr>
              <a:t>「多文化子育てオンラインカフェ」</a:t>
            </a:r>
            <a:r>
              <a:rPr kumimoji="1" lang="ja-JP" altLang="en-US" sz="4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Cavolini" panose="03000502040302020204" pitchFamily="66" charset="0"/>
              </a:rPr>
              <a:t>　</a:t>
            </a:r>
            <a:r>
              <a:rPr kumimoji="1" lang="en-US" altLang="ja-JP" sz="4800" b="0" i="0" u="none" strike="noStrike" kern="1200" cap="none" spc="0" normalizeH="0" baseline="0" noProof="0" dirty="0">
                <a:ln>
                  <a:noFill/>
                </a:ln>
                <a:solidFill>
                  <a:prstClr val="black"/>
                </a:solidFill>
                <a:effectLst/>
                <a:uLnTx/>
                <a:uFillTx/>
                <a:latin typeface="Calibri"/>
                <a:ea typeface="UD デジタル 教科書体 NK-R" panose="02020400000000000000" pitchFamily="18" charset="-128"/>
                <a:cs typeface="Cavolini" panose="03000502040302020204" pitchFamily="66" charset="0"/>
              </a:rPr>
              <a:t>http</a:t>
            </a:r>
            <a:r>
              <a:rPr kumimoji="1" lang="en-US" altLang="ja-JP" sz="4800" b="0" i="0" u="none" strike="noStrike" kern="1200" cap="none" spc="0" normalizeH="0" baseline="0" noProof="0" dirty="0">
                <a:ln>
                  <a:noFill/>
                </a:ln>
                <a:solidFill>
                  <a:srgbClr val="1F497D"/>
                </a:solidFill>
                <a:effectLst/>
                <a:uLnTx/>
                <a:uFillTx/>
                <a:latin typeface="Calibri"/>
                <a:ea typeface="UD デジタル 教科書体 NK-R" panose="02020400000000000000" pitchFamily="18" charset="-128"/>
                <a:cs typeface="Cavolini" panose="03000502040302020204" pitchFamily="66" charset="0"/>
              </a:rPr>
              <a:t>:</a:t>
            </a:r>
            <a:r>
              <a:rPr kumimoji="1" lang="en-US" altLang="ja-JP" sz="4800" b="0" i="0" u="none" strike="noStrike" kern="1200" cap="none" spc="0" normalizeH="0" baseline="0" noProof="0" dirty="0">
                <a:ln>
                  <a:noFill/>
                </a:ln>
                <a:solidFill>
                  <a:prstClr val="black"/>
                </a:solidFill>
                <a:effectLst/>
                <a:uLnTx/>
                <a:uFillTx/>
                <a:latin typeface="Calibri"/>
                <a:ea typeface="UD デジタル 教科書体 NK-R" panose="02020400000000000000" pitchFamily="18" charset="-128"/>
                <a:cs typeface="Cavolini" panose="03000502040302020204" pitchFamily="66" charset="0"/>
              </a:rPr>
              <a:t>//urx.blue/WvXz</a:t>
            </a:r>
            <a:r>
              <a:rPr kumimoji="1" lang="ja-JP" altLang="en-US" sz="4800" b="0" i="0" u="none" strike="noStrike" kern="1200" cap="none" spc="0" normalizeH="0" baseline="0" noProof="0" dirty="0">
                <a:ln>
                  <a:noFill/>
                </a:ln>
                <a:solidFill>
                  <a:prstClr val="black"/>
                </a:solidFill>
                <a:effectLst/>
                <a:uLnTx/>
                <a:uFillTx/>
                <a:latin typeface="Calibri"/>
                <a:ea typeface="UD デジタル 教科書体 NK-R" panose="02020400000000000000" pitchFamily="18" charset="-128"/>
                <a:cs typeface="Cavolini" panose="03000502040302020204" pitchFamily="66" charset="0"/>
              </a:rPr>
              <a:t>　</a:t>
            </a:r>
            <a:r>
              <a:rPr kumimoji="1" lang="ja-JP" altLang="en-US" sz="4200" b="0" i="0" u="none" strike="noStrike" kern="1200" cap="none" spc="0" normalizeH="0" baseline="0" noProof="0" dirty="0">
                <a:ln>
                  <a:noFill/>
                </a:ln>
                <a:solidFill>
                  <a:prstClr val="black"/>
                </a:solidFill>
                <a:effectLst/>
                <a:uLnTx/>
                <a:uFillTx/>
                <a:latin typeface="+mn-ea"/>
                <a:cs typeface="Cavolini" panose="03000502040302020204" pitchFamily="66" charset="0"/>
              </a:rPr>
              <a:t>　</a:t>
            </a:r>
            <a:r>
              <a:rPr lang="en-US" altLang="ja-JP" sz="4200" dirty="0">
                <a:latin typeface="+mn-ea"/>
                <a:cs typeface="Cavolini" panose="03000502040302020204" pitchFamily="66" charset="0"/>
              </a:rPr>
              <a:t>Tel: 042-850-9917</a:t>
            </a:r>
            <a:r>
              <a:rPr lang="ja-JP" altLang="en-US" sz="4200" dirty="0">
                <a:latin typeface="+mn-ea"/>
                <a:cs typeface="Cavolini" panose="03000502040302020204" pitchFamily="66" charset="0"/>
              </a:rPr>
              <a:t>　</a:t>
            </a:r>
            <a:r>
              <a:rPr lang="en-US" altLang="ja-JP" sz="4200" dirty="0">
                <a:latin typeface="+mn-ea"/>
                <a:cs typeface="Cavolini" panose="03000502040302020204" pitchFamily="66" charset="0"/>
              </a:rPr>
              <a:t>Email</a:t>
            </a:r>
            <a:r>
              <a:rPr lang="ja-JP" altLang="en-US" sz="4200" dirty="0">
                <a:latin typeface="+mn-ea"/>
                <a:cs typeface="Cavolini" panose="03000502040302020204" pitchFamily="66" charset="0"/>
              </a:rPr>
              <a:t>：</a:t>
            </a:r>
            <a:r>
              <a:rPr lang="en-US" altLang="ja-JP" sz="4200" dirty="0" err="1">
                <a:latin typeface="+mn-ea"/>
                <a:cs typeface="Cavolini" panose="03000502040302020204" pitchFamily="66" charset="0"/>
              </a:rPr>
              <a:t>info@hirogari.tokyo</a:t>
            </a:r>
            <a:r>
              <a:rPr kumimoji="1" lang="ja-JP" altLang="en-US" sz="4200" b="0" i="0" u="none" strike="noStrike" kern="1200" cap="none" spc="0" normalizeH="0" baseline="0" noProof="0" dirty="0">
                <a:ln>
                  <a:noFill/>
                </a:ln>
                <a:solidFill>
                  <a:prstClr val="black"/>
                </a:solidFill>
                <a:effectLst/>
                <a:uLnTx/>
                <a:uFillTx/>
                <a:latin typeface="+mn-ea"/>
                <a:cs typeface="Cavolini" panose="03000502040302020204" pitchFamily="66" charset="0"/>
              </a:rPr>
              <a:t>　　　　　　</a:t>
            </a:r>
            <a:endParaRPr kumimoji="1" lang="en-US" altLang="ja-JP" sz="4200" b="0" i="0" u="none" strike="noStrike" kern="1200" cap="none" spc="0" normalizeH="0" baseline="0" noProof="0" dirty="0">
              <a:ln>
                <a:noFill/>
              </a:ln>
              <a:solidFill>
                <a:prstClr val="black"/>
              </a:solidFill>
              <a:effectLst/>
              <a:uLnTx/>
              <a:uFillTx/>
              <a:latin typeface="+mn-ea"/>
              <a:cs typeface="Cavolini" panose="03000502040302020204" pitchFamily="66" charset="0"/>
            </a:endParaRPr>
          </a:p>
        </p:txBody>
      </p:sp>
      <p:sp>
        <p:nvSpPr>
          <p:cNvPr id="44" name="テキスト ボックス 43">
            <a:extLst>
              <a:ext uri="{FF2B5EF4-FFF2-40B4-BE49-F238E27FC236}">
                <a16:creationId xmlns:a16="http://schemas.microsoft.com/office/drawing/2014/main" id="{669630A7-07B3-4580-BC34-D5F010266928}"/>
              </a:ext>
            </a:extLst>
          </p:cNvPr>
          <p:cNvSpPr txBox="1"/>
          <p:nvPr/>
        </p:nvSpPr>
        <p:spPr>
          <a:xfrm>
            <a:off x="1101586" y="8994812"/>
            <a:ext cx="1686350" cy="261610"/>
          </a:xfrm>
          <a:prstGeom prst="rect">
            <a:avLst/>
          </a:prstGeom>
          <a:noFill/>
        </p:spPr>
        <p:txBody>
          <a:bodyPr wrap="square" rtlCol="0">
            <a:spAutoFit/>
          </a:bodyPr>
          <a:lstStyle/>
          <a:p>
            <a:r>
              <a:rPr lang="ja-JP" altLang="en-US" sz="1100" b="1" dirty="0"/>
              <a:t>もうしこみ</a:t>
            </a:r>
            <a:r>
              <a:rPr lang="en-US" altLang="ja-JP" sz="1100" b="1" dirty="0"/>
              <a:t>QR</a:t>
            </a:r>
            <a:r>
              <a:rPr lang="ja-JP" altLang="en-US" sz="1100" b="1" dirty="0"/>
              <a:t>コード⇒　</a:t>
            </a:r>
            <a:endParaRPr lang="en-US" altLang="ja-JP" sz="1100" b="1" dirty="0"/>
          </a:p>
        </p:txBody>
      </p:sp>
      <p:pic>
        <p:nvPicPr>
          <p:cNvPr id="5" name="図 4">
            <a:extLst>
              <a:ext uri="{FF2B5EF4-FFF2-40B4-BE49-F238E27FC236}">
                <a16:creationId xmlns:a16="http://schemas.microsoft.com/office/drawing/2014/main" id="{F0FBA006-FA6A-410D-8D52-850045BF493E}"/>
              </a:ext>
            </a:extLst>
          </p:cNvPr>
          <p:cNvPicPr>
            <a:picLocks noChangeAspect="1"/>
          </p:cNvPicPr>
          <p:nvPr/>
        </p:nvPicPr>
        <p:blipFill>
          <a:blip r:embed="rId4"/>
          <a:stretch>
            <a:fillRect/>
          </a:stretch>
        </p:blipFill>
        <p:spPr>
          <a:xfrm>
            <a:off x="467159" y="10204475"/>
            <a:ext cx="197544" cy="191558"/>
          </a:xfrm>
          <a:prstGeom prst="rect">
            <a:avLst/>
          </a:prstGeom>
        </p:spPr>
      </p:pic>
      <p:sp>
        <p:nvSpPr>
          <p:cNvPr id="10" name="四角形: 角を丸くする 9">
            <a:extLst>
              <a:ext uri="{FF2B5EF4-FFF2-40B4-BE49-F238E27FC236}">
                <a16:creationId xmlns:a16="http://schemas.microsoft.com/office/drawing/2014/main" id="{6815C799-E489-40F9-A3C7-53412BA6B4BA}"/>
              </a:ext>
            </a:extLst>
          </p:cNvPr>
          <p:cNvSpPr/>
          <p:nvPr/>
        </p:nvSpPr>
        <p:spPr>
          <a:xfrm rot="10800000" flipV="1">
            <a:off x="4208135" y="8815268"/>
            <a:ext cx="1870312" cy="869867"/>
          </a:xfrm>
          <a:custGeom>
            <a:avLst/>
            <a:gdLst>
              <a:gd name="connsiteX0" fmla="*/ 0 w 1870312"/>
              <a:gd name="connsiteY0" fmla="*/ 100513 h 869867"/>
              <a:gd name="connsiteX1" fmla="*/ 100513 w 1870312"/>
              <a:gd name="connsiteY1" fmla="*/ 0 h 869867"/>
              <a:gd name="connsiteX2" fmla="*/ 1769799 w 1870312"/>
              <a:gd name="connsiteY2" fmla="*/ 0 h 869867"/>
              <a:gd name="connsiteX3" fmla="*/ 1870312 w 1870312"/>
              <a:gd name="connsiteY3" fmla="*/ 100513 h 869867"/>
              <a:gd name="connsiteX4" fmla="*/ 1870312 w 1870312"/>
              <a:gd name="connsiteY4" fmla="*/ 769354 h 869867"/>
              <a:gd name="connsiteX5" fmla="*/ 1769799 w 1870312"/>
              <a:gd name="connsiteY5" fmla="*/ 869867 h 869867"/>
              <a:gd name="connsiteX6" fmla="*/ 100513 w 1870312"/>
              <a:gd name="connsiteY6" fmla="*/ 869867 h 869867"/>
              <a:gd name="connsiteX7" fmla="*/ 0 w 1870312"/>
              <a:gd name="connsiteY7" fmla="*/ 769354 h 869867"/>
              <a:gd name="connsiteX8" fmla="*/ 0 w 1870312"/>
              <a:gd name="connsiteY8" fmla="*/ 100513 h 86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0312" h="869867" extrusionOk="0">
                <a:moveTo>
                  <a:pt x="0" y="100513"/>
                </a:moveTo>
                <a:cubicBezTo>
                  <a:pt x="-1472" y="44167"/>
                  <a:pt x="38257" y="-6458"/>
                  <a:pt x="100513" y="0"/>
                </a:cubicBezTo>
                <a:cubicBezTo>
                  <a:pt x="599645" y="-137898"/>
                  <a:pt x="1121549" y="84204"/>
                  <a:pt x="1769799" y="0"/>
                </a:cubicBezTo>
                <a:cubicBezTo>
                  <a:pt x="1829425" y="2892"/>
                  <a:pt x="1870685" y="36535"/>
                  <a:pt x="1870312" y="100513"/>
                </a:cubicBezTo>
                <a:cubicBezTo>
                  <a:pt x="1903426" y="387287"/>
                  <a:pt x="1835411" y="482254"/>
                  <a:pt x="1870312" y="769354"/>
                </a:cubicBezTo>
                <a:cubicBezTo>
                  <a:pt x="1871147" y="822358"/>
                  <a:pt x="1818196" y="873567"/>
                  <a:pt x="1769799" y="869867"/>
                </a:cubicBezTo>
                <a:cubicBezTo>
                  <a:pt x="1144204" y="807077"/>
                  <a:pt x="722496" y="933053"/>
                  <a:pt x="100513" y="869867"/>
                </a:cubicBezTo>
                <a:cubicBezTo>
                  <a:pt x="52098" y="863271"/>
                  <a:pt x="-2837" y="821303"/>
                  <a:pt x="0" y="769354"/>
                </a:cubicBezTo>
                <a:cubicBezTo>
                  <a:pt x="56418" y="662332"/>
                  <a:pt x="-20198" y="286087"/>
                  <a:pt x="0" y="100513"/>
                </a:cubicBezTo>
                <a:close/>
              </a:path>
            </a:pathLst>
          </a:custGeom>
          <a:noFill/>
          <a:ln w="19050">
            <a:solidFill>
              <a:srgbClr val="FF9900"/>
            </a:solidFill>
            <a:extLst>
              <a:ext uri="{C807C97D-BFC1-408E-A445-0C87EB9F89A2}">
                <ask:lineSketchStyleProps xmlns:ask="http://schemas.microsoft.com/office/drawing/2018/sketchyshapes" sd="2489513004">
                  <a:prstGeom prst="roundRect">
                    <a:avLst>
                      <a:gd name="adj" fmla="val 1155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40"/>
              </a:lnSpc>
            </a:pPr>
            <a:r>
              <a:rPr lang="ja-JP" altLang="en-US" sz="1200" b="1" dirty="0">
                <a:solidFill>
                  <a:schemeClr val="tx1"/>
                </a:solidFill>
                <a:cs typeface="Cavolini" panose="03000502040302020204" pitchFamily="66" charset="0"/>
              </a:rPr>
              <a:t>＊もうしこみのしめきり</a:t>
            </a:r>
            <a:endParaRPr lang="en-US" altLang="ja-JP" sz="1200" b="1" dirty="0">
              <a:solidFill>
                <a:schemeClr val="tx1"/>
              </a:solidFill>
              <a:cs typeface="Cavolini" panose="03000502040302020204" pitchFamily="66" charset="0"/>
            </a:endParaRPr>
          </a:p>
          <a:p>
            <a:pPr>
              <a:lnSpc>
                <a:spcPts val="1440"/>
              </a:lnSpc>
            </a:pPr>
            <a:r>
              <a:rPr lang="ja-JP" altLang="en-US" sz="1200" b="1" dirty="0">
                <a:solidFill>
                  <a:schemeClr val="tx1"/>
                </a:solidFill>
                <a:cs typeface="Cavolini" panose="03000502040302020204" pitchFamily="66" charset="0"/>
              </a:rPr>
              <a:t>　</a:t>
            </a:r>
            <a:r>
              <a:rPr lang="en-US" altLang="ja-JP" sz="1200" b="1" dirty="0">
                <a:solidFill>
                  <a:schemeClr val="tx1"/>
                </a:solidFill>
                <a:cs typeface="Cavolini" panose="03000502040302020204" pitchFamily="66" charset="0"/>
              </a:rPr>
              <a:t>11</a:t>
            </a:r>
            <a:r>
              <a:rPr lang="ja-JP" altLang="en-US" sz="1200" b="1" dirty="0">
                <a:solidFill>
                  <a:schemeClr val="tx1"/>
                </a:solidFill>
                <a:cs typeface="Cavolini" panose="03000502040302020204" pitchFamily="66" charset="0"/>
              </a:rPr>
              <a:t>月</a:t>
            </a:r>
            <a:r>
              <a:rPr lang="en-US" altLang="ja-JP" sz="1200" b="1" dirty="0">
                <a:solidFill>
                  <a:schemeClr val="tx1"/>
                </a:solidFill>
                <a:cs typeface="Cavolini" panose="03000502040302020204" pitchFamily="66" charset="0"/>
              </a:rPr>
              <a:t>18</a:t>
            </a:r>
            <a:r>
              <a:rPr lang="ja-JP" altLang="en-US" sz="1200" b="1" dirty="0">
                <a:solidFill>
                  <a:schemeClr val="tx1"/>
                </a:solidFill>
                <a:cs typeface="Cavolini" panose="03000502040302020204" pitchFamily="66" charset="0"/>
              </a:rPr>
              <a:t>日午前</a:t>
            </a:r>
            <a:r>
              <a:rPr lang="en-US" altLang="ja-JP" sz="1200" b="1" dirty="0">
                <a:solidFill>
                  <a:schemeClr val="tx1"/>
                </a:solidFill>
                <a:cs typeface="Cavolini" panose="03000502040302020204" pitchFamily="66" charset="0"/>
              </a:rPr>
              <a:t>9</a:t>
            </a:r>
            <a:r>
              <a:rPr lang="ja-JP" altLang="en-US" sz="1200" b="1" dirty="0">
                <a:solidFill>
                  <a:schemeClr val="tx1"/>
                </a:solidFill>
                <a:cs typeface="Cavolini" panose="03000502040302020204" pitchFamily="66" charset="0"/>
              </a:rPr>
              <a:t>時まで</a:t>
            </a:r>
            <a:endParaRPr lang="en-US" altLang="ja-JP" sz="1200" b="1" dirty="0">
              <a:solidFill>
                <a:schemeClr val="tx1"/>
              </a:solidFill>
              <a:cs typeface="Cavolini" panose="03000502040302020204" pitchFamily="66" charset="0"/>
            </a:endParaRPr>
          </a:p>
          <a:p>
            <a:pPr>
              <a:lnSpc>
                <a:spcPts val="1440"/>
              </a:lnSpc>
            </a:pPr>
            <a:r>
              <a:rPr lang="ja-JP" altLang="en-US" sz="1200" b="1" dirty="0">
                <a:solidFill>
                  <a:schemeClr val="tx1"/>
                </a:solidFill>
                <a:cs typeface="Cavolini" panose="03000502040302020204" pitchFamily="66" charset="0"/>
              </a:rPr>
              <a:t>＊</a:t>
            </a:r>
            <a:r>
              <a:rPr lang="en-US" altLang="ja-JP" sz="1200" b="1" dirty="0">
                <a:solidFill>
                  <a:schemeClr val="tx1"/>
                </a:solidFill>
                <a:cs typeface="Cavolini" panose="03000502040302020204" pitchFamily="66" charset="0"/>
              </a:rPr>
              <a:t>Application deadline:</a:t>
            </a:r>
          </a:p>
          <a:p>
            <a:pPr>
              <a:lnSpc>
                <a:spcPts val="1440"/>
              </a:lnSpc>
            </a:pPr>
            <a:r>
              <a:rPr lang="en-US" altLang="ja-JP" sz="1200" b="1" dirty="0">
                <a:solidFill>
                  <a:schemeClr val="tx1"/>
                </a:solidFill>
                <a:cs typeface="Cavolini" panose="03000502040302020204" pitchFamily="66" charset="0"/>
              </a:rPr>
              <a:t> </a:t>
            </a:r>
            <a:r>
              <a:rPr lang="ja-JP" altLang="en-US" sz="1200" b="1" dirty="0">
                <a:solidFill>
                  <a:schemeClr val="tx1"/>
                </a:solidFill>
                <a:cs typeface="Cavolini" panose="03000502040302020204" pitchFamily="66" charset="0"/>
              </a:rPr>
              <a:t>　</a:t>
            </a:r>
            <a:r>
              <a:rPr lang="en-US" altLang="ja-JP" sz="1200" b="1" dirty="0">
                <a:solidFill>
                  <a:schemeClr val="tx1"/>
                </a:solidFill>
                <a:cs typeface="Cavolini" panose="03000502040302020204" pitchFamily="66" charset="0"/>
              </a:rPr>
              <a:t>November 18</a:t>
            </a:r>
            <a:r>
              <a:rPr lang="en-US" altLang="ja-JP" sz="1200" b="1" baseline="30000" dirty="0">
                <a:solidFill>
                  <a:schemeClr val="tx1"/>
                </a:solidFill>
                <a:cs typeface="Cavolini" panose="03000502040302020204" pitchFamily="66" charset="0"/>
              </a:rPr>
              <a:t>th</a:t>
            </a:r>
            <a:r>
              <a:rPr lang="en-US" altLang="ja-JP" sz="1200" b="1" dirty="0">
                <a:solidFill>
                  <a:schemeClr val="tx1"/>
                </a:solidFill>
                <a:cs typeface="Cavolini" panose="03000502040302020204" pitchFamily="66" charset="0"/>
              </a:rPr>
              <a:t>,9:00am </a:t>
            </a:r>
          </a:p>
        </p:txBody>
      </p:sp>
      <p:sp>
        <p:nvSpPr>
          <p:cNvPr id="8" name="コンテンツ プレースホルダー 2">
            <a:extLst>
              <a:ext uri="{FF2B5EF4-FFF2-40B4-BE49-F238E27FC236}">
                <a16:creationId xmlns:a16="http://schemas.microsoft.com/office/drawing/2014/main" id="{EAF07E61-4D7A-476D-BACE-FA1E41700FB9}"/>
              </a:ext>
            </a:extLst>
          </p:cNvPr>
          <p:cNvSpPr txBox="1">
            <a:spLocks/>
          </p:cNvSpPr>
          <p:nvPr/>
        </p:nvSpPr>
        <p:spPr>
          <a:xfrm>
            <a:off x="178712" y="6534806"/>
            <a:ext cx="6632995" cy="2566092"/>
          </a:xfrm>
          <a:prstGeom prst="rect">
            <a:avLst/>
          </a:prstGeom>
          <a:ln>
            <a:noFill/>
          </a:ln>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200"/>
              </a:lnSpc>
              <a:spcBef>
                <a:spcPts val="0"/>
              </a:spcBef>
              <a:buNone/>
              <a:defRPr/>
            </a:pPr>
            <a:r>
              <a:rPr lang="ja-JP" altLang="en-US" sz="5600" b="1" dirty="0">
                <a:latin typeface="UD デジタル 教科書体 NK-R" panose="02020400000000000000" pitchFamily="18" charset="-128"/>
                <a:ea typeface="UD デジタル 教科書体 NK-R" panose="02020400000000000000" pitchFamily="18" charset="-128"/>
                <a:cs typeface="Cavolini" panose="03000502040302020204" pitchFamily="66" charset="0"/>
              </a:rPr>
              <a:t>　　　</a:t>
            </a:r>
            <a:r>
              <a:rPr lang="ja-JP" altLang="en-US" sz="4200" dirty="0">
                <a:ea typeface="UD Digi Kyokasho NP-R" panose="02020400000000000000" pitchFamily="18" charset="-128"/>
                <a:cs typeface="Cavolini" panose="03000502040302020204" pitchFamily="66" charset="0"/>
              </a:rPr>
              <a:t>◆対象：外国につながるご家庭のかた、多文化交流に関心のある子育て中のかた　</a:t>
            </a:r>
            <a:endParaRPr lang="en-US" altLang="ja-JP" sz="4200" dirty="0">
              <a:ea typeface="UD Digi Kyokasho NP-R" panose="02020400000000000000" pitchFamily="18" charset="-128"/>
              <a:cs typeface="Cavolini" panose="03000502040302020204" pitchFamily="66" charset="0"/>
            </a:endParaRPr>
          </a:p>
          <a:p>
            <a:pPr marL="0" indent="0">
              <a:lnSpc>
                <a:spcPts val="1200"/>
              </a:lnSpc>
              <a:buNone/>
            </a:pPr>
            <a:r>
              <a:rPr lang="ja-JP" altLang="en-US" sz="4200" dirty="0">
                <a:ea typeface="UD Digi Kyokasho NP-R" panose="02020400000000000000" pitchFamily="18" charset="-128"/>
                <a:cs typeface="Cavolini" panose="03000502040302020204" pitchFamily="66" charset="0"/>
              </a:rPr>
              <a:t>　　　</a:t>
            </a:r>
            <a:r>
              <a:rPr lang="en-US" altLang="ja-JP" sz="4200" dirty="0">
                <a:latin typeface="UD Digi Kyokasho NP-R" panose="02020400000000000000" pitchFamily="18" charset="-128"/>
                <a:ea typeface="UD Digi Kyokasho NP-R" panose="02020400000000000000" pitchFamily="18" charset="-128"/>
                <a:cs typeface="Cavolini" panose="03000502040302020204" pitchFamily="66" charset="0"/>
              </a:rPr>
              <a:t>This Event is For…</a:t>
            </a:r>
            <a:r>
              <a:rPr lang="ja-JP" altLang="en-US" sz="4200" dirty="0">
                <a:latin typeface="UD Digi Kyokasho NP-R" panose="02020400000000000000" pitchFamily="18" charset="-128"/>
                <a:ea typeface="UD Digi Kyokasho NP-R" panose="02020400000000000000" pitchFamily="18" charset="-128"/>
                <a:cs typeface="Cavolini" panose="03000502040302020204" pitchFamily="66" charset="0"/>
              </a:rPr>
              <a:t>・</a:t>
            </a:r>
            <a:r>
              <a:rPr lang="en-US" altLang="ja-JP" sz="4200" dirty="0">
                <a:latin typeface="UD Digi Kyokasho NP-R" panose="02020400000000000000" pitchFamily="18" charset="-128"/>
                <a:ea typeface="UD Digi Kyokasho NP-R" panose="02020400000000000000" pitchFamily="18" charset="-128"/>
                <a:cs typeface="Cavolini" panose="03000502040302020204" pitchFamily="66" charset="0"/>
              </a:rPr>
              <a:t>Parents with an international background</a:t>
            </a:r>
          </a:p>
          <a:p>
            <a:pPr marL="0" indent="0">
              <a:lnSpc>
                <a:spcPts val="1200"/>
              </a:lnSpc>
              <a:buNone/>
            </a:pPr>
            <a:r>
              <a:rPr lang="ja-JP" altLang="en-US" sz="4200" dirty="0">
                <a:latin typeface="UD Digi Kyokasho NP-R" panose="02020400000000000000" pitchFamily="18" charset="-128"/>
                <a:ea typeface="UD Digi Kyokasho NP-R" panose="02020400000000000000" pitchFamily="18" charset="-128"/>
                <a:cs typeface="Cavolini" panose="03000502040302020204" pitchFamily="66" charset="0"/>
              </a:rPr>
              <a:t>　　　　　　　　　　　　・</a:t>
            </a:r>
            <a:r>
              <a:rPr lang="en-US" altLang="ja-JP" sz="4200" dirty="0">
                <a:latin typeface="UD Digi Kyokasho NP-R" panose="02020400000000000000" pitchFamily="18" charset="-128"/>
                <a:ea typeface="UD Digi Kyokasho NP-R" panose="02020400000000000000" pitchFamily="18" charset="-128"/>
                <a:cs typeface="Cavolini" panose="03000502040302020204" pitchFamily="66" charset="0"/>
              </a:rPr>
              <a:t>Parents who are interested in cultural exchange</a:t>
            </a:r>
          </a:p>
          <a:p>
            <a:pPr marL="0" indent="0">
              <a:lnSpc>
                <a:spcPts val="1200"/>
              </a:lnSpc>
              <a:buNone/>
            </a:pPr>
            <a:r>
              <a:rPr lang="ja-JP" altLang="en-US" sz="4200" b="1" dirty="0">
                <a:ea typeface="UD Digi Kyokasho NP-R" panose="02020400000000000000" pitchFamily="18" charset="-128"/>
                <a:cs typeface="Cavolini" panose="03000502040302020204" pitchFamily="66" charset="0"/>
              </a:rPr>
              <a:t>　　◆</a:t>
            </a:r>
            <a:r>
              <a:rPr lang="ja-JP" altLang="en-US" sz="4200" b="1" dirty="0">
                <a:solidFill>
                  <a:srgbClr val="FF0000"/>
                </a:solidFill>
                <a:ea typeface="UD Digi Kyokasho NP-R" panose="02020400000000000000" pitchFamily="18" charset="-128"/>
                <a:cs typeface="Cavolini" panose="03000502040302020204" pitchFamily="66" charset="0"/>
              </a:rPr>
              <a:t>参加費</a:t>
            </a:r>
            <a:r>
              <a:rPr lang="en-US" altLang="ja-JP" sz="4200" b="1" dirty="0">
                <a:solidFill>
                  <a:srgbClr val="FF0000"/>
                </a:solidFill>
                <a:ea typeface="UD Digi Kyokasho NP-R" panose="02020400000000000000" pitchFamily="18" charset="-128"/>
                <a:cs typeface="Cavolini" panose="03000502040302020204" pitchFamily="66" charset="0"/>
              </a:rPr>
              <a:t>:</a:t>
            </a:r>
            <a:r>
              <a:rPr lang="ja-JP" altLang="en-US" sz="4200" b="1" dirty="0">
                <a:solidFill>
                  <a:srgbClr val="FF0000"/>
                </a:solidFill>
                <a:ea typeface="UD Digi Kyokasho NP-R" panose="02020400000000000000" pitchFamily="18" charset="-128"/>
                <a:cs typeface="Cavolini" panose="03000502040302020204" pitchFamily="66" charset="0"/>
              </a:rPr>
              <a:t>無料　</a:t>
            </a:r>
            <a:r>
              <a:rPr lang="en-US" altLang="ja-JP" sz="4200" b="1" dirty="0">
                <a:solidFill>
                  <a:srgbClr val="FF0000"/>
                </a:solidFill>
                <a:ea typeface="UD Digi Kyokasho NP-R" panose="02020400000000000000" pitchFamily="18" charset="-128"/>
                <a:cs typeface="Cavolini" panose="03000502040302020204" pitchFamily="66" charset="0"/>
              </a:rPr>
              <a:t> </a:t>
            </a:r>
            <a:r>
              <a:rPr lang="en-US" altLang="ja-JP" sz="4200" b="1" dirty="0">
                <a:solidFill>
                  <a:srgbClr val="FF0000"/>
                </a:solidFill>
                <a:latin typeface="UD Digi Kyokasho NP-R" panose="02020400000000000000" pitchFamily="18" charset="-128"/>
                <a:ea typeface="UD Digi Kyokasho NP-R" panose="02020400000000000000" pitchFamily="18" charset="-128"/>
                <a:cs typeface="Cavolini" panose="03000502040302020204" pitchFamily="66" charset="0"/>
              </a:rPr>
              <a:t>Fees</a:t>
            </a:r>
            <a:r>
              <a:rPr lang="ja-JP" altLang="en-US" sz="4200" b="1" dirty="0">
                <a:solidFill>
                  <a:srgbClr val="FF0000"/>
                </a:solidFill>
                <a:latin typeface="UD Digi Kyokasho NP-R" panose="02020400000000000000" pitchFamily="18" charset="-128"/>
                <a:ea typeface="UD Digi Kyokasho NP-R" panose="02020400000000000000" pitchFamily="18" charset="-128"/>
                <a:cs typeface="Cavolini" panose="03000502040302020204" pitchFamily="66" charset="0"/>
              </a:rPr>
              <a:t>：</a:t>
            </a:r>
            <a:r>
              <a:rPr lang="en-US" altLang="ja-JP" sz="4200" b="1" dirty="0">
                <a:solidFill>
                  <a:srgbClr val="FF0000"/>
                </a:solidFill>
                <a:latin typeface="UD Digi Kyokasho NP-R" panose="02020400000000000000" pitchFamily="18" charset="-128"/>
                <a:ea typeface="UD Digi Kyokasho NP-R" panose="02020400000000000000" pitchFamily="18" charset="-128"/>
                <a:cs typeface="Cavolini" panose="03000502040302020204" pitchFamily="66" charset="0"/>
              </a:rPr>
              <a:t>FREE</a:t>
            </a:r>
            <a:r>
              <a:rPr lang="ja-JP" altLang="en-US" sz="4200" b="1" dirty="0">
                <a:solidFill>
                  <a:srgbClr val="FF0000"/>
                </a:solidFill>
                <a:latin typeface="UD Digi Kyokasho NP-R" panose="02020400000000000000" pitchFamily="18" charset="-128"/>
                <a:ea typeface="UD Digi Kyokasho NP-R" panose="02020400000000000000" pitchFamily="18" charset="-128"/>
                <a:cs typeface="Cavolini" panose="03000502040302020204" pitchFamily="66" charset="0"/>
              </a:rPr>
              <a:t>！</a:t>
            </a:r>
            <a:endParaRPr lang="en-US" altLang="ja-JP" sz="4200" b="1" dirty="0">
              <a:solidFill>
                <a:srgbClr val="FF0000"/>
              </a:solidFill>
              <a:latin typeface="UD Digi Kyokasho NP-R" panose="02020400000000000000" pitchFamily="18" charset="-128"/>
              <a:ea typeface="UD Digi Kyokasho NP-R" panose="02020400000000000000" pitchFamily="18" charset="-128"/>
              <a:cs typeface="Cavolini" panose="03000502040302020204" pitchFamily="66" charset="0"/>
            </a:endParaRPr>
          </a:p>
          <a:p>
            <a:pPr marL="0" indent="0">
              <a:lnSpc>
                <a:spcPts val="1200"/>
              </a:lnSpc>
              <a:buNone/>
            </a:pPr>
            <a:r>
              <a:rPr lang="ja-JP" altLang="en-US" sz="4200" dirty="0">
                <a:ea typeface="UD Digi Kyokasho NP-R" panose="02020400000000000000" pitchFamily="18" charset="-128"/>
                <a:cs typeface="Cavolini" panose="03000502040302020204" pitchFamily="66" charset="0"/>
              </a:rPr>
              <a:t>　　◆定員：先着</a:t>
            </a:r>
            <a:r>
              <a:rPr lang="en-US" altLang="ja-JP" sz="4200" dirty="0">
                <a:ea typeface="UD Digi Kyokasho NP-R" panose="02020400000000000000" pitchFamily="18" charset="-128"/>
                <a:cs typeface="Cavolini" panose="03000502040302020204" pitchFamily="66" charset="0"/>
              </a:rPr>
              <a:t>10</a:t>
            </a:r>
            <a:r>
              <a:rPr lang="ja-JP" altLang="en-US" sz="4200" dirty="0">
                <a:latin typeface="UD Digi Kyokasho NP-R" panose="02020400000000000000" pitchFamily="18" charset="-128"/>
                <a:ea typeface="UD Digi Kyokasho NP-R" panose="02020400000000000000" pitchFamily="18" charset="-128"/>
                <a:cs typeface="Cavolini" panose="03000502040302020204" pitchFamily="66" charset="0"/>
              </a:rPr>
              <a:t>名くらい　</a:t>
            </a:r>
            <a:r>
              <a:rPr lang="en-US" altLang="ja-JP" sz="4200" dirty="0">
                <a:latin typeface="UD Digi Kyokasho NP-R" panose="02020400000000000000" pitchFamily="18" charset="-128"/>
                <a:ea typeface="UD Digi Kyokasho NP-R" panose="02020400000000000000" pitchFamily="18" charset="-128"/>
                <a:cs typeface="Cavolini" panose="03000502040302020204" pitchFamily="66" charset="0"/>
              </a:rPr>
              <a:t>Event Capacity: 10 people (on a first-come-first-served basis)</a:t>
            </a:r>
          </a:p>
          <a:p>
            <a:pPr marL="0" indent="0">
              <a:lnSpc>
                <a:spcPts val="1200"/>
              </a:lnSpc>
              <a:buNone/>
            </a:pPr>
            <a:r>
              <a:rPr lang="ja-JP" altLang="en-US" sz="4200" dirty="0">
                <a:ea typeface="UD Digi Kyokasho NP-R" panose="02020400000000000000" pitchFamily="18" charset="-128"/>
                <a:cs typeface="Cavolini" panose="03000502040302020204" pitchFamily="66" charset="0"/>
              </a:rPr>
              <a:t>　　◆参加方法　</a:t>
            </a:r>
            <a:r>
              <a:rPr lang="en-US" altLang="ja-JP" sz="4200" dirty="0">
                <a:latin typeface="UD Digi Kyokasho NP-R" panose="02020400000000000000" pitchFamily="18" charset="-128"/>
                <a:ea typeface="UD Digi Kyokasho NP-R" panose="02020400000000000000" pitchFamily="18" charset="-128"/>
                <a:cs typeface="Cavolini" panose="03000502040302020204" pitchFamily="66" charset="0"/>
              </a:rPr>
              <a:t>How to resister</a:t>
            </a:r>
          </a:p>
          <a:p>
            <a:pPr marL="0" indent="0">
              <a:lnSpc>
                <a:spcPts val="1200"/>
              </a:lnSpc>
              <a:buNone/>
            </a:pPr>
            <a:r>
              <a:rPr lang="ja-JP" altLang="en-US" sz="4200" dirty="0">
                <a:ea typeface="UD Digi Kyokasho NP-R" panose="02020400000000000000" pitchFamily="18" charset="-128"/>
                <a:cs typeface="Cavolini" panose="03000502040302020204" pitchFamily="66" charset="0"/>
              </a:rPr>
              <a:t>　　　下の</a:t>
            </a:r>
            <a:r>
              <a:rPr lang="en-US" altLang="ja-JP" sz="4200" dirty="0">
                <a:ea typeface="UD Digi Kyokasho NP-R" panose="02020400000000000000" pitchFamily="18" charset="-128"/>
                <a:cs typeface="Cavolini" panose="03000502040302020204" pitchFamily="66" charset="0"/>
              </a:rPr>
              <a:t>QR</a:t>
            </a:r>
            <a:r>
              <a:rPr lang="ja-JP" altLang="en-US" sz="4200" dirty="0">
                <a:ea typeface="UD Digi Kyokasho NP-R" panose="02020400000000000000" pitchFamily="18" charset="-128"/>
                <a:cs typeface="Cavolini" panose="03000502040302020204" pitchFamily="66" charset="0"/>
              </a:rPr>
              <a:t>コードにアクセスしてもうしこんでください。</a:t>
            </a:r>
            <a:r>
              <a:rPr lang="en-US" altLang="ja-JP" sz="4200" dirty="0">
                <a:ea typeface="UD Digi Kyokasho NP-R" panose="02020400000000000000" pitchFamily="18" charset="-128"/>
                <a:cs typeface="Cavolini" panose="03000502040302020204" pitchFamily="66" charset="0"/>
              </a:rPr>
              <a:t>zoom URL</a:t>
            </a:r>
            <a:r>
              <a:rPr lang="ja-JP" altLang="en-US" sz="4200" dirty="0">
                <a:ea typeface="UD Digi Kyokasho NP-R" panose="02020400000000000000" pitchFamily="18" charset="-128"/>
                <a:cs typeface="Cavolini" panose="03000502040302020204" pitchFamily="66" charset="0"/>
              </a:rPr>
              <a:t>とパスワードをおくります。</a:t>
            </a:r>
          </a:p>
          <a:p>
            <a:pPr marL="0" indent="0">
              <a:lnSpc>
                <a:spcPts val="1200"/>
              </a:lnSpc>
              <a:buNone/>
            </a:pPr>
            <a:r>
              <a:rPr lang="ja-JP" altLang="en-US" sz="4200" dirty="0">
                <a:ea typeface="UD Digi Kyokasho NP-R" panose="02020400000000000000" pitchFamily="18" charset="-128"/>
                <a:cs typeface="Cavolini" panose="03000502040302020204" pitchFamily="66" charset="0"/>
              </a:rPr>
              <a:t>　　　インターネット通信費がかかりますので、制限のない</a:t>
            </a:r>
            <a:r>
              <a:rPr lang="en-US" altLang="ja-JP" sz="4200" dirty="0">
                <a:ea typeface="UD Digi Kyokasho NP-R" panose="02020400000000000000" pitchFamily="18" charset="-128"/>
                <a:cs typeface="Cavolini" panose="03000502040302020204" pitchFamily="66" charset="0"/>
              </a:rPr>
              <a:t>Wi-Fi</a:t>
            </a:r>
            <a:r>
              <a:rPr lang="ja-JP" altLang="en-US" sz="4200" dirty="0">
                <a:ea typeface="UD Digi Kyokasho NP-R" panose="02020400000000000000" pitchFamily="18" charset="-128"/>
                <a:cs typeface="Cavolini" panose="03000502040302020204" pitchFamily="66" charset="0"/>
              </a:rPr>
              <a:t>環境での参加がおすすめです。</a:t>
            </a:r>
            <a:endParaRPr lang="en-US" altLang="ja-JP" sz="4200" dirty="0">
              <a:ea typeface="UD Digi Kyokasho NP-R" panose="02020400000000000000" pitchFamily="18" charset="-128"/>
              <a:cs typeface="Cavolini" panose="03000502040302020204" pitchFamily="66" charset="0"/>
            </a:endParaRPr>
          </a:p>
          <a:p>
            <a:pPr marL="0" marR="0" lvl="0" indent="0" algn="l" defTabSz="914400" rtl="0" eaLnBrk="1" fontAlgn="auto" latinLnBrk="0" hangingPunct="1">
              <a:lnSpc>
                <a:spcPts val="1200"/>
              </a:lnSpc>
              <a:spcBef>
                <a:spcPct val="20000"/>
              </a:spcBef>
              <a:spcAft>
                <a:spcPts val="0"/>
              </a:spcAft>
              <a:buClrTx/>
              <a:buSzTx/>
              <a:buFont typeface="Arial" pitchFamily="34" charset="0"/>
              <a:buNone/>
              <a:tabLst/>
              <a:defRPr/>
            </a:pPr>
            <a:r>
              <a:rPr kumimoji="1" lang="ja-JP" altLang="en-US"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　　　</a:t>
            </a:r>
            <a:r>
              <a:rPr kumimoji="1" lang="en-US" altLang="ja-JP"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Please resister from the QR code to receive</a:t>
            </a:r>
            <a:r>
              <a:rPr lang="ja-JP" altLang="en-US" sz="4200" dirty="0">
                <a:solidFill>
                  <a:prstClr val="black"/>
                </a:solidFill>
                <a:latin typeface="UD Digi Kyokasho NP-R" panose="02020400000000000000" pitchFamily="18" charset="-128"/>
                <a:ea typeface="UD Digi Kyokasho NP-R" panose="02020400000000000000" pitchFamily="18" charset="-128"/>
                <a:cs typeface="Cavolini" panose="03000502040302020204" pitchFamily="66" charset="0"/>
              </a:rPr>
              <a:t> </a:t>
            </a:r>
            <a:r>
              <a:rPr kumimoji="1" lang="en-US" altLang="ja-JP"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the ZOOM URL and the password</a:t>
            </a:r>
            <a:r>
              <a:rPr kumimoji="1" lang="ja-JP" altLang="en-US"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 </a:t>
            </a:r>
            <a:r>
              <a:rPr kumimoji="1" lang="en-US" altLang="ja-JP"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for</a:t>
            </a:r>
          </a:p>
          <a:p>
            <a:pPr marL="0" marR="0" lvl="0" indent="0" algn="l" defTabSz="914400" rtl="0" eaLnBrk="1" fontAlgn="auto" latinLnBrk="0" hangingPunct="1">
              <a:lnSpc>
                <a:spcPts val="1200"/>
              </a:lnSpc>
              <a:spcBef>
                <a:spcPct val="20000"/>
              </a:spcBef>
              <a:spcAft>
                <a:spcPts val="0"/>
              </a:spcAft>
              <a:buClrTx/>
              <a:buSzTx/>
              <a:buFont typeface="Arial" pitchFamily="34" charset="0"/>
              <a:buNone/>
              <a:tabLst/>
              <a:defRPr/>
            </a:pPr>
            <a:r>
              <a:rPr kumimoji="1" lang="en-US" altLang="ja-JP"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 </a:t>
            </a:r>
            <a:r>
              <a:rPr kumimoji="1" lang="ja-JP" altLang="en-US"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　　　</a:t>
            </a:r>
            <a:r>
              <a:rPr kumimoji="1" lang="en-US" altLang="ja-JP"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the event. You can join the event from the ZOOM URL on your smartphone or</a:t>
            </a:r>
            <a:r>
              <a:rPr kumimoji="1" lang="ja-JP" altLang="en-US"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 </a:t>
            </a:r>
            <a:r>
              <a:rPr kumimoji="1" lang="en-US" altLang="ja-JP"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computer. </a:t>
            </a:r>
          </a:p>
          <a:p>
            <a:pPr marL="0" marR="0" lvl="0" indent="0" algn="l" defTabSz="914400" rtl="0" eaLnBrk="1" fontAlgn="auto" latinLnBrk="0" hangingPunct="1">
              <a:lnSpc>
                <a:spcPts val="1200"/>
              </a:lnSpc>
              <a:spcBef>
                <a:spcPct val="20000"/>
              </a:spcBef>
              <a:spcAft>
                <a:spcPts val="0"/>
              </a:spcAft>
              <a:buClrTx/>
              <a:buSzTx/>
              <a:buFont typeface="Arial" pitchFamily="34" charset="0"/>
              <a:buNone/>
              <a:tabLst/>
              <a:defRPr/>
            </a:pPr>
            <a:r>
              <a:rPr lang="ja-JP" altLang="en-US" sz="4200" dirty="0">
                <a:solidFill>
                  <a:prstClr val="black"/>
                </a:solidFill>
                <a:latin typeface="UD Digi Kyokasho NP-R" panose="02020400000000000000" pitchFamily="18" charset="-128"/>
                <a:ea typeface="UD Digi Kyokasho NP-R" panose="02020400000000000000" pitchFamily="18" charset="-128"/>
                <a:cs typeface="Cavolini" panose="03000502040302020204" pitchFamily="66" charset="0"/>
              </a:rPr>
              <a:t>　　</a:t>
            </a:r>
            <a:r>
              <a:rPr kumimoji="1" lang="ja-JP" altLang="en-US"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　 </a:t>
            </a:r>
            <a:r>
              <a:rPr kumimoji="1" lang="en-US" altLang="ja-JP"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As the connection </a:t>
            </a:r>
            <a:r>
              <a:rPr lang="ja-JP" altLang="en-US" sz="4200" dirty="0">
                <a:solidFill>
                  <a:prstClr val="black"/>
                </a:solidFill>
                <a:latin typeface="UD Digi Kyokasho NP-R" panose="02020400000000000000" pitchFamily="18" charset="-128"/>
                <a:ea typeface="UD Digi Kyokasho NP-R" panose="02020400000000000000" pitchFamily="18" charset="-128"/>
                <a:cs typeface="Cavolini" panose="03000502040302020204" pitchFamily="66" charset="0"/>
              </a:rPr>
              <a:t> </a:t>
            </a:r>
            <a:r>
              <a:rPr kumimoji="1" lang="en-US" altLang="ja-JP"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can</a:t>
            </a:r>
            <a:r>
              <a:rPr lang="en-US" altLang="ja-JP" sz="4200" dirty="0">
                <a:solidFill>
                  <a:prstClr val="black"/>
                </a:solidFill>
                <a:latin typeface="UD Digi Kyokasho NP-R" panose="02020400000000000000" pitchFamily="18" charset="-128"/>
                <a:ea typeface="UD Digi Kyokasho NP-R" panose="02020400000000000000" pitchFamily="18" charset="-128"/>
                <a:cs typeface="Cavolini" panose="03000502040302020204" pitchFamily="66" charset="0"/>
              </a:rPr>
              <a:t> </a:t>
            </a:r>
            <a:r>
              <a:rPr kumimoji="1" lang="en-US" altLang="ja-JP"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be</a:t>
            </a:r>
            <a:r>
              <a:rPr kumimoji="1" lang="ja-JP" altLang="en-US"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 </a:t>
            </a:r>
            <a:r>
              <a:rPr kumimoji="1" lang="en-US" altLang="ja-JP"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very busy during the event,</a:t>
            </a:r>
            <a:r>
              <a:rPr lang="ja-JP" altLang="en-US" sz="4200" dirty="0">
                <a:solidFill>
                  <a:prstClr val="black"/>
                </a:solidFill>
                <a:latin typeface="UD Digi Kyokasho NP-R" panose="02020400000000000000" pitchFamily="18" charset="-128"/>
                <a:ea typeface="UD Digi Kyokasho NP-R" panose="02020400000000000000" pitchFamily="18" charset="-128"/>
                <a:cs typeface="Cavolini" panose="03000502040302020204" pitchFamily="66" charset="0"/>
              </a:rPr>
              <a:t> </a:t>
            </a:r>
            <a:r>
              <a:rPr kumimoji="1" lang="en-US" altLang="ja-JP"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we strongly  </a:t>
            </a:r>
          </a:p>
          <a:p>
            <a:pPr marL="0" marR="0" lvl="0" indent="0" algn="l" defTabSz="914400" rtl="0" eaLnBrk="1" fontAlgn="auto" latinLnBrk="0" hangingPunct="1">
              <a:lnSpc>
                <a:spcPts val="1200"/>
              </a:lnSpc>
              <a:spcBef>
                <a:spcPct val="20000"/>
              </a:spcBef>
              <a:spcAft>
                <a:spcPts val="0"/>
              </a:spcAft>
              <a:buClrTx/>
              <a:buSzTx/>
              <a:buFont typeface="Arial" pitchFamily="34" charset="0"/>
              <a:buNone/>
              <a:tabLst/>
              <a:defRPr/>
            </a:pPr>
            <a:r>
              <a:rPr lang="en-US" altLang="ja-JP" sz="4200" dirty="0">
                <a:solidFill>
                  <a:prstClr val="black"/>
                </a:solidFill>
                <a:latin typeface="UD Digi Kyokasho NP-R" panose="02020400000000000000" pitchFamily="18" charset="-128"/>
                <a:ea typeface="UD Digi Kyokasho NP-R" panose="02020400000000000000" pitchFamily="18" charset="-128"/>
                <a:cs typeface="Cavolini" panose="03000502040302020204" pitchFamily="66" charset="0"/>
              </a:rPr>
              <a:t>    </a:t>
            </a:r>
            <a:r>
              <a:rPr lang="ja-JP" altLang="en-US" sz="4200" dirty="0">
                <a:solidFill>
                  <a:prstClr val="black"/>
                </a:solidFill>
                <a:latin typeface="UD Digi Kyokasho NP-R" panose="02020400000000000000" pitchFamily="18" charset="-128"/>
                <a:ea typeface="UD Digi Kyokasho NP-R" panose="02020400000000000000" pitchFamily="18" charset="-128"/>
                <a:cs typeface="Cavolini" panose="03000502040302020204" pitchFamily="66" charset="0"/>
              </a:rPr>
              <a:t>　　</a:t>
            </a:r>
            <a:r>
              <a:rPr kumimoji="1" lang="en-US" altLang="ja-JP"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recommend</a:t>
            </a:r>
            <a:r>
              <a:rPr lang="ja-JP" altLang="en-US" sz="4200" dirty="0">
                <a:solidFill>
                  <a:prstClr val="black"/>
                </a:solidFill>
                <a:latin typeface="UD Digi Kyokasho NP-R" panose="02020400000000000000" pitchFamily="18" charset="-128"/>
                <a:ea typeface="UD Digi Kyokasho NP-R" panose="02020400000000000000" pitchFamily="18" charset="-128"/>
                <a:cs typeface="Cavolini" panose="03000502040302020204" pitchFamily="66" charset="0"/>
              </a:rPr>
              <a:t> </a:t>
            </a:r>
            <a:r>
              <a:rPr kumimoji="1" lang="en-US" altLang="ja-JP" sz="4200" b="0" i="0" u="none" strike="noStrike" kern="1200" cap="none" spc="0" normalizeH="0" baseline="0" noProof="0" dirty="0">
                <a:ln>
                  <a:noFill/>
                </a:ln>
                <a:solidFill>
                  <a:prstClr val="black"/>
                </a:solidFill>
                <a:effectLst/>
                <a:uLnTx/>
                <a:uFillTx/>
                <a:latin typeface="UD Digi Kyokasho NP-R" panose="02020400000000000000" pitchFamily="18" charset="-128"/>
                <a:ea typeface="UD Digi Kyokasho NP-R" panose="02020400000000000000" pitchFamily="18" charset="-128"/>
                <a:cs typeface="Cavolini" panose="03000502040302020204" pitchFamily="66" charset="0"/>
              </a:rPr>
              <a:t>to connect through unlimited Wi-Fi.</a:t>
            </a:r>
          </a:p>
          <a:p>
            <a:pPr marL="0" indent="0">
              <a:lnSpc>
                <a:spcPts val="1300"/>
              </a:lnSpc>
              <a:buNone/>
            </a:pPr>
            <a:endParaRPr lang="en-US" altLang="ja-JP" sz="4000" dirty="0">
              <a:ea typeface="UD Digi Kyokasho NP-R" panose="02020400000000000000" pitchFamily="18" charset="-128"/>
              <a:cs typeface="Cavolini" panose="03000502040302020204" pitchFamily="66" charset="0"/>
            </a:endParaRPr>
          </a:p>
        </p:txBody>
      </p:sp>
      <p:sp>
        <p:nvSpPr>
          <p:cNvPr id="33" name="AutoShape 2">
            <a:extLst>
              <a:ext uri="{FF2B5EF4-FFF2-40B4-BE49-F238E27FC236}">
                <a16:creationId xmlns:a16="http://schemas.microsoft.com/office/drawing/2014/main" id="{1B7E5F00-9A76-487A-9A9C-D17C54BAD42D}"/>
              </a:ext>
            </a:extLst>
          </p:cNvPr>
          <p:cNvSpPr>
            <a:spLocks noChangeAspect="1" noChangeArrowheads="1"/>
          </p:cNvSpPr>
          <p:nvPr/>
        </p:nvSpPr>
        <p:spPr bwMode="auto">
          <a:xfrm>
            <a:off x="3627438" y="5194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四角形: 角を丸くする 29">
            <a:extLst>
              <a:ext uri="{FF2B5EF4-FFF2-40B4-BE49-F238E27FC236}">
                <a16:creationId xmlns:a16="http://schemas.microsoft.com/office/drawing/2014/main" id="{AFEF083F-90F2-4D72-A0F8-A7D8DDC59E42}"/>
              </a:ext>
            </a:extLst>
          </p:cNvPr>
          <p:cNvSpPr/>
          <p:nvPr/>
        </p:nvSpPr>
        <p:spPr>
          <a:xfrm>
            <a:off x="340763" y="3821516"/>
            <a:ext cx="6850853" cy="6071648"/>
          </a:xfrm>
          <a:custGeom>
            <a:avLst/>
            <a:gdLst>
              <a:gd name="connsiteX0" fmla="*/ 0 w 6850853"/>
              <a:gd name="connsiteY0" fmla="*/ 275714 h 6071648"/>
              <a:gd name="connsiteX1" fmla="*/ 275714 w 6850853"/>
              <a:gd name="connsiteY1" fmla="*/ 0 h 6071648"/>
              <a:gd name="connsiteX2" fmla="*/ 849662 w 6850853"/>
              <a:gd name="connsiteY2" fmla="*/ 0 h 6071648"/>
              <a:gd name="connsiteX3" fmla="*/ 1423609 w 6850853"/>
              <a:gd name="connsiteY3" fmla="*/ 0 h 6071648"/>
              <a:gd name="connsiteX4" fmla="*/ 2123545 w 6850853"/>
              <a:gd name="connsiteY4" fmla="*/ 0 h 6071648"/>
              <a:gd name="connsiteX5" fmla="*/ 2886476 w 6850853"/>
              <a:gd name="connsiteY5" fmla="*/ 0 h 6071648"/>
              <a:gd name="connsiteX6" fmla="*/ 3460423 w 6850853"/>
              <a:gd name="connsiteY6" fmla="*/ 0 h 6071648"/>
              <a:gd name="connsiteX7" fmla="*/ 4286348 w 6850853"/>
              <a:gd name="connsiteY7" fmla="*/ 0 h 6071648"/>
              <a:gd name="connsiteX8" fmla="*/ 4860296 w 6850853"/>
              <a:gd name="connsiteY8" fmla="*/ 0 h 6071648"/>
              <a:gd name="connsiteX9" fmla="*/ 5371249 w 6850853"/>
              <a:gd name="connsiteY9" fmla="*/ 0 h 6071648"/>
              <a:gd name="connsiteX10" fmla="*/ 6575139 w 6850853"/>
              <a:gd name="connsiteY10" fmla="*/ 0 h 6071648"/>
              <a:gd name="connsiteX11" fmla="*/ 6850853 w 6850853"/>
              <a:gd name="connsiteY11" fmla="*/ 275714 h 6071648"/>
              <a:gd name="connsiteX12" fmla="*/ 6850853 w 6850853"/>
              <a:gd name="connsiteY12" fmla="*/ 1020944 h 6071648"/>
              <a:gd name="connsiteX13" fmla="*/ 6850853 w 6850853"/>
              <a:gd name="connsiteY13" fmla="*/ 1545365 h 6071648"/>
              <a:gd name="connsiteX14" fmla="*/ 6850853 w 6850853"/>
              <a:gd name="connsiteY14" fmla="*/ 2290594 h 6071648"/>
              <a:gd name="connsiteX15" fmla="*/ 6850853 w 6850853"/>
              <a:gd name="connsiteY15" fmla="*/ 2815015 h 6071648"/>
              <a:gd name="connsiteX16" fmla="*/ 6850853 w 6850853"/>
              <a:gd name="connsiteY16" fmla="*/ 3449841 h 6071648"/>
              <a:gd name="connsiteX17" fmla="*/ 6850853 w 6850853"/>
              <a:gd name="connsiteY17" fmla="*/ 4084666 h 6071648"/>
              <a:gd name="connsiteX18" fmla="*/ 6850853 w 6850853"/>
              <a:gd name="connsiteY18" fmla="*/ 4829896 h 6071648"/>
              <a:gd name="connsiteX19" fmla="*/ 6850853 w 6850853"/>
              <a:gd name="connsiteY19" fmla="*/ 5795934 h 6071648"/>
              <a:gd name="connsiteX20" fmla="*/ 6575139 w 6850853"/>
              <a:gd name="connsiteY20" fmla="*/ 6071648 h 6071648"/>
              <a:gd name="connsiteX21" fmla="*/ 6001191 w 6850853"/>
              <a:gd name="connsiteY21" fmla="*/ 6071648 h 6071648"/>
              <a:gd name="connsiteX22" fmla="*/ 5490238 w 6850853"/>
              <a:gd name="connsiteY22" fmla="*/ 6071648 h 6071648"/>
              <a:gd name="connsiteX23" fmla="*/ 4790302 w 6850853"/>
              <a:gd name="connsiteY23" fmla="*/ 6071648 h 6071648"/>
              <a:gd name="connsiteX24" fmla="*/ 4027372 w 6850853"/>
              <a:gd name="connsiteY24" fmla="*/ 6071648 h 6071648"/>
              <a:gd name="connsiteX25" fmla="*/ 3453424 w 6850853"/>
              <a:gd name="connsiteY25" fmla="*/ 6071648 h 6071648"/>
              <a:gd name="connsiteX26" fmla="*/ 2627499 w 6850853"/>
              <a:gd name="connsiteY26" fmla="*/ 6071648 h 6071648"/>
              <a:gd name="connsiteX27" fmla="*/ 1864569 w 6850853"/>
              <a:gd name="connsiteY27" fmla="*/ 6071648 h 6071648"/>
              <a:gd name="connsiteX28" fmla="*/ 1038644 w 6850853"/>
              <a:gd name="connsiteY28" fmla="*/ 6071648 h 6071648"/>
              <a:gd name="connsiteX29" fmla="*/ 275714 w 6850853"/>
              <a:gd name="connsiteY29" fmla="*/ 6071648 h 6071648"/>
              <a:gd name="connsiteX30" fmla="*/ 0 w 6850853"/>
              <a:gd name="connsiteY30" fmla="*/ 5795934 h 6071648"/>
              <a:gd name="connsiteX31" fmla="*/ 0 w 6850853"/>
              <a:gd name="connsiteY31" fmla="*/ 5050704 h 6071648"/>
              <a:gd name="connsiteX32" fmla="*/ 0 w 6850853"/>
              <a:gd name="connsiteY32" fmla="*/ 4415879 h 6071648"/>
              <a:gd name="connsiteX33" fmla="*/ 0 w 6850853"/>
              <a:gd name="connsiteY33" fmla="*/ 3781054 h 6071648"/>
              <a:gd name="connsiteX34" fmla="*/ 0 w 6850853"/>
              <a:gd name="connsiteY34" fmla="*/ 3146228 h 6071648"/>
              <a:gd name="connsiteX35" fmla="*/ 0 w 6850853"/>
              <a:gd name="connsiteY35" fmla="*/ 2456201 h 6071648"/>
              <a:gd name="connsiteX36" fmla="*/ 0 w 6850853"/>
              <a:gd name="connsiteY36" fmla="*/ 1655769 h 6071648"/>
              <a:gd name="connsiteX37" fmla="*/ 0 w 6850853"/>
              <a:gd name="connsiteY37" fmla="*/ 965742 h 6071648"/>
              <a:gd name="connsiteX38" fmla="*/ 0 w 6850853"/>
              <a:gd name="connsiteY38" fmla="*/ 275714 h 607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850853" h="6071648" extrusionOk="0">
                <a:moveTo>
                  <a:pt x="0" y="275714"/>
                </a:moveTo>
                <a:cubicBezTo>
                  <a:pt x="5291" y="100326"/>
                  <a:pt x="106567" y="-10028"/>
                  <a:pt x="275714" y="0"/>
                </a:cubicBezTo>
                <a:cubicBezTo>
                  <a:pt x="519830" y="15374"/>
                  <a:pt x="682095" y="-6994"/>
                  <a:pt x="849662" y="0"/>
                </a:cubicBezTo>
                <a:cubicBezTo>
                  <a:pt x="1017229" y="6994"/>
                  <a:pt x="1274259" y="-11314"/>
                  <a:pt x="1423609" y="0"/>
                </a:cubicBezTo>
                <a:cubicBezTo>
                  <a:pt x="1572959" y="11314"/>
                  <a:pt x="1829482" y="19791"/>
                  <a:pt x="2123545" y="0"/>
                </a:cubicBezTo>
                <a:cubicBezTo>
                  <a:pt x="2417608" y="-19791"/>
                  <a:pt x="2578222" y="-6705"/>
                  <a:pt x="2886476" y="0"/>
                </a:cubicBezTo>
                <a:cubicBezTo>
                  <a:pt x="3194730" y="6705"/>
                  <a:pt x="3197112" y="-13523"/>
                  <a:pt x="3460423" y="0"/>
                </a:cubicBezTo>
                <a:cubicBezTo>
                  <a:pt x="3723734" y="13523"/>
                  <a:pt x="4071646" y="27625"/>
                  <a:pt x="4286348" y="0"/>
                </a:cubicBezTo>
                <a:cubicBezTo>
                  <a:pt x="4501050" y="-27625"/>
                  <a:pt x="4622102" y="-25295"/>
                  <a:pt x="4860296" y="0"/>
                </a:cubicBezTo>
                <a:cubicBezTo>
                  <a:pt x="5098490" y="25295"/>
                  <a:pt x="5154170" y="15454"/>
                  <a:pt x="5371249" y="0"/>
                </a:cubicBezTo>
                <a:cubicBezTo>
                  <a:pt x="5588328" y="-15454"/>
                  <a:pt x="6100511" y="-43957"/>
                  <a:pt x="6575139" y="0"/>
                </a:cubicBezTo>
                <a:cubicBezTo>
                  <a:pt x="6743359" y="-3520"/>
                  <a:pt x="6837160" y="120304"/>
                  <a:pt x="6850853" y="275714"/>
                </a:cubicBezTo>
                <a:cubicBezTo>
                  <a:pt x="6842856" y="496264"/>
                  <a:pt x="6815984" y="850726"/>
                  <a:pt x="6850853" y="1020944"/>
                </a:cubicBezTo>
                <a:cubicBezTo>
                  <a:pt x="6885723" y="1191162"/>
                  <a:pt x="6834649" y="1431635"/>
                  <a:pt x="6850853" y="1545365"/>
                </a:cubicBezTo>
                <a:cubicBezTo>
                  <a:pt x="6867057" y="1659095"/>
                  <a:pt x="6831820" y="2062796"/>
                  <a:pt x="6850853" y="2290594"/>
                </a:cubicBezTo>
                <a:cubicBezTo>
                  <a:pt x="6869886" y="2518392"/>
                  <a:pt x="6851685" y="2700466"/>
                  <a:pt x="6850853" y="2815015"/>
                </a:cubicBezTo>
                <a:cubicBezTo>
                  <a:pt x="6850021" y="2929564"/>
                  <a:pt x="6822924" y="3295694"/>
                  <a:pt x="6850853" y="3449841"/>
                </a:cubicBezTo>
                <a:cubicBezTo>
                  <a:pt x="6878782" y="3603988"/>
                  <a:pt x="6840159" y="3863710"/>
                  <a:pt x="6850853" y="4084666"/>
                </a:cubicBezTo>
                <a:cubicBezTo>
                  <a:pt x="6861547" y="4305622"/>
                  <a:pt x="6846816" y="4518076"/>
                  <a:pt x="6850853" y="4829896"/>
                </a:cubicBezTo>
                <a:cubicBezTo>
                  <a:pt x="6854891" y="5141716"/>
                  <a:pt x="6837271" y="5530115"/>
                  <a:pt x="6850853" y="5795934"/>
                </a:cubicBezTo>
                <a:cubicBezTo>
                  <a:pt x="6869374" y="5952491"/>
                  <a:pt x="6719301" y="6093916"/>
                  <a:pt x="6575139" y="6071648"/>
                </a:cubicBezTo>
                <a:cubicBezTo>
                  <a:pt x="6380762" y="6063082"/>
                  <a:pt x="6140338" y="6075471"/>
                  <a:pt x="6001191" y="6071648"/>
                </a:cubicBezTo>
                <a:cubicBezTo>
                  <a:pt x="5862044" y="6067825"/>
                  <a:pt x="5621807" y="6080331"/>
                  <a:pt x="5490238" y="6071648"/>
                </a:cubicBezTo>
                <a:cubicBezTo>
                  <a:pt x="5358669" y="6062965"/>
                  <a:pt x="5096408" y="6044736"/>
                  <a:pt x="4790302" y="6071648"/>
                </a:cubicBezTo>
                <a:cubicBezTo>
                  <a:pt x="4484196" y="6098560"/>
                  <a:pt x="4396265" y="6108396"/>
                  <a:pt x="4027372" y="6071648"/>
                </a:cubicBezTo>
                <a:cubicBezTo>
                  <a:pt x="3658479" y="6034901"/>
                  <a:pt x="3644317" y="6065726"/>
                  <a:pt x="3453424" y="6071648"/>
                </a:cubicBezTo>
                <a:cubicBezTo>
                  <a:pt x="3262531" y="6077570"/>
                  <a:pt x="3033733" y="6110740"/>
                  <a:pt x="2627499" y="6071648"/>
                </a:cubicBezTo>
                <a:cubicBezTo>
                  <a:pt x="2221266" y="6032556"/>
                  <a:pt x="2108431" y="6050743"/>
                  <a:pt x="1864569" y="6071648"/>
                </a:cubicBezTo>
                <a:cubicBezTo>
                  <a:pt x="1620707" y="6092554"/>
                  <a:pt x="1243262" y="6063141"/>
                  <a:pt x="1038644" y="6071648"/>
                </a:cubicBezTo>
                <a:cubicBezTo>
                  <a:pt x="834027" y="6080155"/>
                  <a:pt x="514227" y="6106079"/>
                  <a:pt x="275714" y="6071648"/>
                </a:cubicBezTo>
                <a:cubicBezTo>
                  <a:pt x="112990" y="6081920"/>
                  <a:pt x="9520" y="5933055"/>
                  <a:pt x="0" y="5795934"/>
                </a:cubicBezTo>
                <a:cubicBezTo>
                  <a:pt x="31350" y="5510478"/>
                  <a:pt x="37250" y="5201059"/>
                  <a:pt x="0" y="5050704"/>
                </a:cubicBezTo>
                <a:cubicBezTo>
                  <a:pt x="-37250" y="4900349"/>
                  <a:pt x="-10327" y="4606137"/>
                  <a:pt x="0" y="4415879"/>
                </a:cubicBezTo>
                <a:cubicBezTo>
                  <a:pt x="10327" y="4225621"/>
                  <a:pt x="15048" y="3926581"/>
                  <a:pt x="0" y="3781054"/>
                </a:cubicBezTo>
                <a:cubicBezTo>
                  <a:pt x="-15048" y="3635527"/>
                  <a:pt x="-25133" y="3413467"/>
                  <a:pt x="0" y="3146228"/>
                </a:cubicBezTo>
                <a:cubicBezTo>
                  <a:pt x="25133" y="2878989"/>
                  <a:pt x="18840" y="2721552"/>
                  <a:pt x="0" y="2456201"/>
                </a:cubicBezTo>
                <a:cubicBezTo>
                  <a:pt x="-18840" y="2190850"/>
                  <a:pt x="-13538" y="2042918"/>
                  <a:pt x="0" y="1655769"/>
                </a:cubicBezTo>
                <a:cubicBezTo>
                  <a:pt x="13538" y="1268620"/>
                  <a:pt x="1034" y="1234722"/>
                  <a:pt x="0" y="965742"/>
                </a:cubicBezTo>
                <a:cubicBezTo>
                  <a:pt x="-1034" y="696762"/>
                  <a:pt x="32088" y="496380"/>
                  <a:pt x="0" y="275714"/>
                </a:cubicBezTo>
                <a:close/>
              </a:path>
            </a:pathLst>
          </a:custGeom>
          <a:noFill/>
          <a:ln w="60325">
            <a:solidFill>
              <a:srgbClr val="FF9900">
                <a:alpha val="66000"/>
              </a:srgbClr>
            </a:solidFill>
            <a:extLst>
              <a:ext uri="{C807C97D-BFC1-408E-A445-0C87EB9F89A2}">
                <ask:lineSketchStyleProps xmlns:ask="http://schemas.microsoft.com/office/drawing/2018/sketchyshapes" sd="4014211187">
                  <a:prstGeom prst="roundRect">
                    <a:avLst>
                      <a:gd name="adj" fmla="val 454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A878AB70-ED73-4B3C-ABD2-C5EEAB190049}"/>
              </a:ext>
            </a:extLst>
          </p:cNvPr>
          <p:cNvSpPr txBox="1"/>
          <p:nvPr/>
        </p:nvSpPr>
        <p:spPr>
          <a:xfrm>
            <a:off x="418890" y="397013"/>
            <a:ext cx="6725633" cy="968727"/>
          </a:xfrm>
          <a:prstGeom prst="rect">
            <a:avLst/>
          </a:prstGeom>
          <a:noFill/>
        </p:spPr>
        <p:txBody>
          <a:bodyPr wrap="square" rtlCol="0">
            <a:spAutoFit/>
          </a:bodyPr>
          <a:lstStyle/>
          <a:p>
            <a:pPr>
              <a:lnSpc>
                <a:spcPts val="3400"/>
              </a:lnSpc>
            </a:pPr>
            <a:r>
              <a:rPr lang="ja-JP" altLang="en-US" b="1" dirty="0">
                <a:solidFill>
                  <a:schemeClr val="accent3">
                    <a:lumMod val="75000"/>
                  </a:schemeClr>
                </a:solidFill>
                <a:latin typeface="Cavolini" panose="03000502040302020204" pitchFamily="66" charset="0"/>
                <a:cs typeface="Cavolini" panose="03000502040302020204" pitchFamily="66" charset="0"/>
              </a:rPr>
              <a:t>第９回　</a:t>
            </a:r>
            <a:r>
              <a:rPr lang="ja-JP" altLang="en-US" sz="2600" b="1" dirty="0">
                <a:solidFill>
                  <a:schemeClr val="accent3">
                    <a:lumMod val="75000"/>
                  </a:schemeClr>
                </a:solidFill>
                <a:latin typeface="Cavolini" panose="03000502040302020204" pitchFamily="66" charset="0"/>
                <a:cs typeface="Cavolini" panose="03000502040302020204" pitchFamily="66" charset="0"/>
              </a:rPr>
              <a:t>多文化子育てオンラインカフェ</a:t>
            </a:r>
            <a:endParaRPr lang="en-US" altLang="ja-JP" sz="2600" dirty="0">
              <a:solidFill>
                <a:schemeClr val="accent3">
                  <a:lumMod val="75000"/>
                </a:schemeClr>
              </a:solidFill>
              <a:latin typeface="Cavolini" panose="03000502040302020204" pitchFamily="66" charset="0"/>
              <a:cs typeface="Cavolini" panose="03000502040302020204" pitchFamily="66" charset="0"/>
            </a:endParaRPr>
          </a:p>
          <a:p>
            <a:pPr>
              <a:lnSpc>
                <a:spcPts val="3400"/>
              </a:lnSpc>
            </a:pPr>
            <a:r>
              <a:rPr lang="en-US" altLang="ja-JP" sz="2600" b="1" dirty="0">
                <a:solidFill>
                  <a:schemeClr val="accent3">
                    <a:lumMod val="75000"/>
                  </a:schemeClr>
                </a:solidFill>
                <a:latin typeface="Cavolini" panose="03000502040302020204" pitchFamily="66" charset="0"/>
                <a:cs typeface="Cavolini" panose="03000502040302020204" pitchFamily="66" charset="0"/>
              </a:rPr>
              <a:t>Online Multicultural</a:t>
            </a:r>
            <a:r>
              <a:rPr lang="ja-JP" altLang="en-US" sz="2600" b="1" dirty="0">
                <a:solidFill>
                  <a:schemeClr val="accent3">
                    <a:lumMod val="75000"/>
                  </a:schemeClr>
                </a:solidFill>
                <a:latin typeface="Cavolini" panose="03000502040302020204" pitchFamily="66" charset="0"/>
                <a:cs typeface="Cavolini" panose="03000502040302020204" pitchFamily="66" charset="0"/>
              </a:rPr>
              <a:t> </a:t>
            </a:r>
            <a:r>
              <a:rPr lang="en-US" altLang="ja-JP" sz="2600" b="1" dirty="0">
                <a:solidFill>
                  <a:schemeClr val="accent3">
                    <a:lumMod val="75000"/>
                  </a:schemeClr>
                </a:solidFill>
                <a:latin typeface="Cavolini" panose="03000502040302020204" pitchFamily="66" charset="0"/>
                <a:cs typeface="Cavolini" panose="03000502040302020204" pitchFamily="66" charset="0"/>
              </a:rPr>
              <a:t>Parenting Café</a:t>
            </a:r>
            <a:r>
              <a:rPr lang="en-GB" altLang="ja-JP" sz="2600" b="1" dirty="0">
                <a:solidFill>
                  <a:schemeClr val="accent3">
                    <a:lumMod val="75000"/>
                  </a:schemeClr>
                </a:solidFill>
              </a:rPr>
              <a:t> </a:t>
            </a:r>
            <a:endParaRPr lang="ja-JP" altLang="ja-JP" sz="2600" b="1" dirty="0">
              <a:solidFill>
                <a:schemeClr val="accent3">
                  <a:lumMod val="75000"/>
                </a:schemeClr>
              </a:solidFill>
            </a:endParaRPr>
          </a:p>
        </p:txBody>
      </p:sp>
      <p:sp>
        <p:nvSpPr>
          <p:cNvPr id="34" name="コンテンツ プレースホルダー 2">
            <a:extLst>
              <a:ext uri="{FF2B5EF4-FFF2-40B4-BE49-F238E27FC236}">
                <a16:creationId xmlns:a16="http://schemas.microsoft.com/office/drawing/2014/main" id="{7471F9EB-C4F5-4CF7-A9AB-F795FF0DD925}"/>
              </a:ext>
            </a:extLst>
          </p:cNvPr>
          <p:cNvSpPr txBox="1">
            <a:spLocks/>
          </p:cNvSpPr>
          <p:nvPr/>
        </p:nvSpPr>
        <p:spPr>
          <a:xfrm>
            <a:off x="1394726" y="1417564"/>
            <a:ext cx="5638840" cy="742978"/>
          </a:xfrm>
          <a:prstGeom prst="rect">
            <a:avLst/>
          </a:prstGeom>
          <a:ln>
            <a:noFill/>
          </a:ln>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500"/>
              </a:lnSpc>
              <a:buNone/>
            </a:pPr>
            <a:r>
              <a:rPr lang="ja-JP" altLang="en-US" sz="12800" b="1" dirty="0">
                <a:solidFill>
                  <a:srgbClr val="996633"/>
                </a:solidFill>
                <a:latin typeface="+mj-ea"/>
                <a:ea typeface="+mj-ea"/>
                <a:cs typeface="Cavolini" panose="03000502040302020204" pitchFamily="66" charset="0"/>
              </a:rPr>
              <a:t> </a:t>
            </a:r>
            <a:r>
              <a:rPr lang="en-US" altLang="ja-JP" sz="12800" b="1" dirty="0">
                <a:solidFill>
                  <a:schemeClr val="accent6">
                    <a:lumMod val="75000"/>
                  </a:schemeClr>
                </a:solidFill>
                <a:latin typeface="Calibri" panose="020F0502020204030204" pitchFamily="34" charset="0"/>
                <a:ea typeface="UD Digi Kyokasho NP-R" panose="02020400000000000000" pitchFamily="18" charset="-128"/>
                <a:cs typeface="Calibri" panose="020F0502020204030204" pitchFamily="34" charset="0"/>
              </a:rPr>
              <a:t>11</a:t>
            </a:r>
            <a:r>
              <a:rPr lang="ja-JP" altLang="en-US" sz="12800" b="1" dirty="0">
                <a:solidFill>
                  <a:schemeClr val="accent6">
                    <a:lumMod val="75000"/>
                  </a:schemeClr>
                </a:solidFill>
                <a:latin typeface="Calibri" panose="020F0502020204030204" pitchFamily="34" charset="0"/>
                <a:ea typeface="UD Digi Kyokasho NP-R" panose="02020400000000000000" pitchFamily="18" charset="-128"/>
                <a:cs typeface="Calibri" panose="020F0502020204030204" pitchFamily="34" charset="0"/>
              </a:rPr>
              <a:t>月</a:t>
            </a:r>
            <a:r>
              <a:rPr lang="en-US" altLang="ja-JP" sz="12800" b="1" dirty="0">
                <a:solidFill>
                  <a:schemeClr val="accent6">
                    <a:lumMod val="75000"/>
                  </a:schemeClr>
                </a:solidFill>
                <a:latin typeface="Calibri" panose="020F0502020204030204" pitchFamily="34" charset="0"/>
                <a:ea typeface="UD Digi Kyokasho NP-R" panose="02020400000000000000" pitchFamily="18" charset="-128"/>
                <a:cs typeface="Calibri" panose="020F0502020204030204" pitchFamily="34" charset="0"/>
              </a:rPr>
              <a:t>18</a:t>
            </a:r>
            <a:r>
              <a:rPr lang="ja-JP" altLang="en-US" sz="12800" b="1" dirty="0">
                <a:solidFill>
                  <a:schemeClr val="accent6">
                    <a:lumMod val="75000"/>
                  </a:schemeClr>
                </a:solidFill>
                <a:latin typeface="Calibri" panose="020F0502020204030204" pitchFamily="34" charset="0"/>
                <a:ea typeface="UD Digi Kyokasho NP-R" panose="02020400000000000000" pitchFamily="18" charset="-128"/>
                <a:cs typeface="Calibri" panose="020F0502020204030204" pitchFamily="34" charset="0"/>
              </a:rPr>
              <a:t>日</a:t>
            </a:r>
            <a:r>
              <a:rPr lang="ja-JP" altLang="en-US" sz="9600" b="1" dirty="0">
                <a:solidFill>
                  <a:schemeClr val="accent6">
                    <a:lumMod val="75000"/>
                  </a:schemeClr>
                </a:solidFill>
                <a:latin typeface="Calibri" panose="020F0502020204030204" pitchFamily="34" charset="0"/>
                <a:ea typeface="UD Digi Kyokasho NP-R" panose="02020400000000000000" pitchFamily="18" charset="-128"/>
                <a:cs typeface="Calibri" panose="020F0502020204030204" pitchFamily="34" charset="0"/>
              </a:rPr>
              <a:t>（水）</a:t>
            </a:r>
            <a:r>
              <a:rPr lang="en-US" altLang="ja-JP" sz="11200" b="1" dirty="0">
                <a:solidFill>
                  <a:schemeClr val="accent6">
                    <a:lumMod val="75000"/>
                  </a:schemeClr>
                </a:solidFill>
                <a:latin typeface="Calibri" panose="020F0502020204030204" pitchFamily="34" charset="0"/>
                <a:ea typeface="UD Digi Kyokasho NP-R" panose="02020400000000000000" pitchFamily="18" charset="-128"/>
                <a:cs typeface="Calibri" panose="020F0502020204030204" pitchFamily="34" charset="0"/>
              </a:rPr>
              <a:t>10:00</a:t>
            </a:r>
            <a:r>
              <a:rPr lang="ja-JP" altLang="en-US" sz="11200" b="1" dirty="0">
                <a:solidFill>
                  <a:schemeClr val="accent6">
                    <a:lumMod val="75000"/>
                  </a:schemeClr>
                </a:solidFill>
                <a:latin typeface="Calibri" panose="020F0502020204030204" pitchFamily="34" charset="0"/>
                <a:ea typeface="UD Digi Kyokasho NP-R" panose="02020400000000000000" pitchFamily="18" charset="-128"/>
                <a:cs typeface="Calibri" panose="020F0502020204030204" pitchFamily="34" charset="0"/>
              </a:rPr>
              <a:t>～</a:t>
            </a:r>
            <a:r>
              <a:rPr lang="en-US" altLang="ja-JP" sz="11200" b="1" dirty="0">
                <a:solidFill>
                  <a:schemeClr val="accent6">
                    <a:lumMod val="75000"/>
                  </a:schemeClr>
                </a:solidFill>
                <a:latin typeface="Calibri" panose="020F0502020204030204" pitchFamily="34" charset="0"/>
                <a:ea typeface="UD Digi Kyokasho NP-R" panose="02020400000000000000" pitchFamily="18" charset="-128"/>
                <a:cs typeface="Calibri" panose="020F0502020204030204" pitchFamily="34" charset="0"/>
              </a:rPr>
              <a:t>11:30</a:t>
            </a:r>
            <a:endParaRPr lang="en-US" altLang="ja-JP" sz="9600" b="1" dirty="0">
              <a:solidFill>
                <a:schemeClr val="accent6">
                  <a:lumMod val="75000"/>
                </a:schemeClr>
              </a:solidFill>
              <a:ea typeface="UD Digi Kyokasho NP-R" panose="02020400000000000000" pitchFamily="18" charset="-128"/>
              <a:cs typeface="Calibri" panose="020F0502020204030204" pitchFamily="34" charset="0"/>
            </a:endParaRPr>
          </a:p>
          <a:p>
            <a:pPr marL="0" indent="0">
              <a:lnSpc>
                <a:spcPts val="2500"/>
              </a:lnSpc>
              <a:buNone/>
            </a:pPr>
            <a:r>
              <a:rPr lang="ja-JP" altLang="en-US" sz="9600" b="1" dirty="0">
                <a:solidFill>
                  <a:schemeClr val="accent6">
                    <a:lumMod val="75000"/>
                  </a:schemeClr>
                </a:solidFill>
                <a:latin typeface="Calibri" panose="020F0502020204030204" pitchFamily="34" charset="0"/>
                <a:ea typeface="UD Digi Kyokasho NP-R" panose="02020400000000000000" pitchFamily="18" charset="-128"/>
                <a:cs typeface="Calibri" panose="020F0502020204030204" pitchFamily="34" charset="0"/>
              </a:rPr>
              <a:t>　　</a:t>
            </a:r>
            <a:r>
              <a:rPr lang="en-US" altLang="ja-JP" sz="9600" b="1" dirty="0">
                <a:solidFill>
                  <a:schemeClr val="accent6">
                    <a:lumMod val="75000"/>
                  </a:schemeClr>
                </a:solidFill>
                <a:latin typeface="Calibri" panose="020F0502020204030204" pitchFamily="34" charset="0"/>
                <a:ea typeface="UD Digi Kyokasho NP-R" panose="02020400000000000000" pitchFamily="18" charset="-128"/>
                <a:cs typeface="Calibri" panose="020F0502020204030204" pitchFamily="34" charset="0"/>
              </a:rPr>
              <a:t>Wednesday,</a:t>
            </a:r>
            <a:r>
              <a:rPr lang="ja-JP" altLang="en-US" sz="9600" b="1" dirty="0">
                <a:solidFill>
                  <a:schemeClr val="accent6">
                    <a:lumMod val="75000"/>
                  </a:schemeClr>
                </a:solidFill>
                <a:latin typeface="Calibri" panose="020F0502020204030204" pitchFamily="34" charset="0"/>
                <a:ea typeface="UD Digi Kyokasho NP-R" panose="02020400000000000000" pitchFamily="18" charset="-128"/>
                <a:cs typeface="Calibri" panose="020F0502020204030204" pitchFamily="34" charset="0"/>
              </a:rPr>
              <a:t> </a:t>
            </a:r>
            <a:r>
              <a:rPr lang="en-US" altLang="ja-JP" sz="9600" b="1" dirty="0">
                <a:solidFill>
                  <a:schemeClr val="accent6">
                    <a:lumMod val="75000"/>
                  </a:schemeClr>
                </a:solidFill>
                <a:latin typeface="Calibri" panose="020F0502020204030204" pitchFamily="34" charset="0"/>
                <a:ea typeface="UD Digi Kyokasho NP-R" panose="02020400000000000000" pitchFamily="18" charset="-128"/>
                <a:cs typeface="Calibri" panose="020F0502020204030204" pitchFamily="34" charset="0"/>
              </a:rPr>
              <a:t>November 18th</a:t>
            </a:r>
            <a:endParaRPr lang="en-US" altLang="ja-JP" sz="11200" b="1" dirty="0">
              <a:solidFill>
                <a:schemeClr val="accent6">
                  <a:lumMod val="75000"/>
                </a:schemeClr>
              </a:solidFill>
              <a:latin typeface="Calibri" panose="020F0502020204030204" pitchFamily="34" charset="0"/>
              <a:ea typeface="UD Digi Kyokasho NP-R" panose="02020400000000000000" pitchFamily="18" charset="-128"/>
              <a:cs typeface="Calibri" panose="020F0502020204030204" pitchFamily="34" charset="0"/>
            </a:endParaRPr>
          </a:p>
        </p:txBody>
      </p:sp>
      <p:pic>
        <p:nvPicPr>
          <p:cNvPr id="14" name="図 13">
            <a:extLst>
              <a:ext uri="{FF2B5EF4-FFF2-40B4-BE49-F238E27FC236}">
                <a16:creationId xmlns:a16="http://schemas.microsoft.com/office/drawing/2014/main" id="{C9C4C291-6993-4A92-9C79-AB65F8FDE57B}"/>
              </a:ext>
            </a:extLst>
          </p:cNvPr>
          <p:cNvPicPr>
            <a:picLocks noChangeAspect="1"/>
          </p:cNvPicPr>
          <p:nvPr/>
        </p:nvPicPr>
        <p:blipFill>
          <a:blip r:embed="rId5"/>
          <a:stretch>
            <a:fillRect/>
          </a:stretch>
        </p:blipFill>
        <p:spPr>
          <a:xfrm>
            <a:off x="1069484" y="2247667"/>
            <a:ext cx="1117590" cy="629674"/>
          </a:xfrm>
          <a:prstGeom prst="rect">
            <a:avLst/>
          </a:prstGeom>
          <a:effectLst>
            <a:outerShdw blurRad="63500" sx="102000" sy="102000" algn="ctr" rotWithShape="0">
              <a:prstClr val="black">
                <a:alpha val="40000"/>
              </a:prstClr>
            </a:outerShdw>
          </a:effectLst>
        </p:spPr>
      </p:pic>
      <p:sp>
        <p:nvSpPr>
          <p:cNvPr id="26" name="テキスト ボックス 25">
            <a:extLst>
              <a:ext uri="{FF2B5EF4-FFF2-40B4-BE49-F238E27FC236}">
                <a16:creationId xmlns:a16="http://schemas.microsoft.com/office/drawing/2014/main" id="{13F44679-0430-4F07-971A-AD9585D30770}"/>
              </a:ext>
            </a:extLst>
          </p:cNvPr>
          <p:cNvSpPr txBox="1"/>
          <p:nvPr/>
        </p:nvSpPr>
        <p:spPr>
          <a:xfrm>
            <a:off x="664703" y="4767915"/>
            <a:ext cx="6718736" cy="1867563"/>
          </a:xfrm>
          <a:prstGeom prst="rect">
            <a:avLst/>
          </a:prstGeom>
          <a:noFill/>
        </p:spPr>
        <p:txBody>
          <a:bodyPr wrap="square">
            <a:spAutoFit/>
          </a:bodyPr>
          <a:lstStyle/>
          <a:p>
            <a:pPr>
              <a:lnSpc>
                <a:spcPts val="2000"/>
              </a:lnSpc>
            </a:pPr>
            <a:r>
              <a:rPr lang="ja-JP" altLang="en-US" sz="1300" b="1" dirty="0">
                <a:solidFill>
                  <a:srgbClr val="663300"/>
                </a:solidFill>
              </a:rPr>
              <a:t>みなさん、いつもとちがった絵本のよみ方を体験してみませんか。</a:t>
            </a:r>
            <a:endParaRPr lang="en-US" altLang="ja-JP" sz="1300" b="1" dirty="0">
              <a:solidFill>
                <a:srgbClr val="663300"/>
              </a:solidFill>
            </a:endParaRPr>
          </a:p>
          <a:p>
            <a:pPr>
              <a:lnSpc>
                <a:spcPts val="2000"/>
              </a:lnSpc>
            </a:pPr>
            <a:r>
              <a:rPr lang="ja-JP" altLang="en-US" sz="1300" b="1" dirty="0">
                <a:solidFill>
                  <a:srgbClr val="663300"/>
                </a:solidFill>
              </a:rPr>
              <a:t>今回は花の木保育園のしばた先生が絵本の魅力についてお話しします。</a:t>
            </a:r>
            <a:endParaRPr lang="en-US" altLang="ja-JP" sz="1300" b="1" dirty="0">
              <a:solidFill>
                <a:srgbClr val="663300"/>
              </a:solidFill>
            </a:endParaRPr>
          </a:p>
          <a:p>
            <a:pPr>
              <a:lnSpc>
                <a:spcPts val="2000"/>
              </a:lnSpc>
            </a:pPr>
            <a:r>
              <a:rPr lang="en-US" altLang="ja-JP" sz="1300" b="1" dirty="0">
                <a:solidFill>
                  <a:srgbClr val="663300"/>
                </a:solidFill>
              </a:rPr>
              <a:t>【</a:t>
            </a:r>
            <a:r>
              <a:rPr lang="ja-JP" altLang="en-US" sz="1300" b="1" dirty="0">
                <a:solidFill>
                  <a:srgbClr val="663300"/>
                </a:solidFill>
              </a:rPr>
              <a:t>おしゃべりの時間</a:t>
            </a:r>
            <a:r>
              <a:rPr lang="en-US" altLang="ja-JP" sz="1300" b="1" dirty="0">
                <a:solidFill>
                  <a:srgbClr val="663300"/>
                </a:solidFill>
              </a:rPr>
              <a:t>】</a:t>
            </a:r>
          </a:p>
          <a:p>
            <a:pPr>
              <a:lnSpc>
                <a:spcPts val="2000"/>
              </a:lnSpc>
            </a:pPr>
            <a:r>
              <a:rPr lang="ja-JP" altLang="en-US" sz="1300" b="1" dirty="0">
                <a:solidFill>
                  <a:srgbClr val="663300"/>
                </a:solidFill>
              </a:rPr>
              <a:t>　みなさんのお気に入りの絵本を紹介してください。すてきな絵本をシェアしましょう♪</a:t>
            </a:r>
            <a:endParaRPr lang="en-US" altLang="ja-JP" sz="1300" b="1" dirty="0">
              <a:solidFill>
                <a:srgbClr val="663300"/>
              </a:solidFill>
            </a:endParaRPr>
          </a:p>
          <a:p>
            <a:pPr>
              <a:lnSpc>
                <a:spcPts val="1800"/>
              </a:lnSpc>
            </a:pPr>
            <a:r>
              <a:rPr lang="en-US" altLang="ja-JP" sz="1300">
                <a:solidFill>
                  <a:srgbClr val="663300"/>
                </a:solidFill>
              </a:rPr>
              <a:t>The </a:t>
            </a:r>
            <a:r>
              <a:rPr lang="en-US" altLang="ja-JP" sz="1300" dirty="0">
                <a:solidFill>
                  <a:srgbClr val="663300"/>
                </a:solidFill>
              </a:rPr>
              <a:t>theme is "Let's have more fun! It's a time to read picture book with children. </a:t>
            </a:r>
          </a:p>
          <a:p>
            <a:pPr>
              <a:lnSpc>
                <a:spcPts val="1800"/>
              </a:lnSpc>
            </a:pPr>
            <a:r>
              <a:rPr lang="en-US" altLang="ja-JP" sz="1300" dirty="0">
                <a:solidFill>
                  <a:srgbClr val="663300"/>
                </a:solidFill>
              </a:rPr>
              <a:t>Why don't you read a different picture books? Please tell us about your children's favorite picture books!</a:t>
            </a:r>
          </a:p>
        </p:txBody>
      </p:sp>
      <p:pic>
        <p:nvPicPr>
          <p:cNvPr id="21" name="図 20">
            <a:extLst>
              <a:ext uri="{FF2B5EF4-FFF2-40B4-BE49-F238E27FC236}">
                <a16:creationId xmlns:a16="http://schemas.microsoft.com/office/drawing/2014/main" id="{F55A704E-5184-439C-B2C9-6C2BAC35A0AD}"/>
              </a:ext>
            </a:extLst>
          </p:cNvPr>
          <p:cNvPicPr>
            <a:picLocks noChangeAspect="1"/>
          </p:cNvPicPr>
          <p:nvPr/>
        </p:nvPicPr>
        <p:blipFill>
          <a:blip r:embed="rId6"/>
          <a:stretch>
            <a:fillRect/>
          </a:stretch>
        </p:blipFill>
        <p:spPr>
          <a:xfrm>
            <a:off x="853001" y="1301630"/>
            <a:ext cx="604758" cy="861631"/>
          </a:xfrm>
          <a:prstGeom prst="rect">
            <a:avLst/>
          </a:prstGeom>
        </p:spPr>
      </p:pic>
      <p:pic>
        <p:nvPicPr>
          <p:cNvPr id="29" name="図 28">
            <a:extLst>
              <a:ext uri="{FF2B5EF4-FFF2-40B4-BE49-F238E27FC236}">
                <a16:creationId xmlns:a16="http://schemas.microsoft.com/office/drawing/2014/main" id="{1994DD52-BD11-401C-A3D7-A687CEB3A281}"/>
              </a:ext>
            </a:extLst>
          </p:cNvPr>
          <p:cNvPicPr>
            <a:picLocks noChangeAspect="1"/>
          </p:cNvPicPr>
          <p:nvPr/>
        </p:nvPicPr>
        <p:blipFill>
          <a:blip r:embed="rId7"/>
          <a:stretch>
            <a:fillRect/>
          </a:stretch>
        </p:blipFill>
        <p:spPr>
          <a:xfrm>
            <a:off x="2070184" y="2462996"/>
            <a:ext cx="979593" cy="623377"/>
          </a:xfrm>
          <a:prstGeom prst="rect">
            <a:avLst/>
          </a:prstGeom>
          <a:effectLst>
            <a:outerShdw blurRad="63500" sx="102000" sy="102000" algn="ctr" rotWithShape="0">
              <a:prstClr val="black">
                <a:alpha val="40000"/>
              </a:prstClr>
            </a:outerShdw>
          </a:effectLst>
        </p:spPr>
      </p:pic>
      <p:pic>
        <p:nvPicPr>
          <p:cNvPr id="32" name="図 31">
            <a:extLst>
              <a:ext uri="{FF2B5EF4-FFF2-40B4-BE49-F238E27FC236}">
                <a16:creationId xmlns:a16="http://schemas.microsoft.com/office/drawing/2014/main" id="{1EE27226-CB0A-497D-9FAE-72F82D1C49AC}"/>
              </a:ext>
            </a:extLst>
          </p:cNvPr>
          <p:cNvPicPr>
            <a:picLocks noChangeAspect="1"/>
          </p:cNvPicPr>
          <p:nvPr/>
        </p:nvPicPr>
        <p:blipFill>
          <a:blip r:embed="rId8"/>
          <a:stretch>
            <a:fillRect/>
          </a:stretch>
        </p:blipFill>
        <p:spPr>
          <a:xfrm>
            <a:off x="6028736" y="2661574"/>
            <a:ext cx="1092341" cy="623378"/>
          </a:xfrm>
          <a:prstGeom prst="rect">
            <a:avLst/>
          </a:prstGeom>
          <a:effectLst>
            <a:outerShdw blurRad="63500" sx="102000" sy="102000" algn="ctr" rotWithShape="0">
              <a:prstClr val="black">
                <a:alpha val="40000"/>
              </a:prstClr>
            </a:outerShdw>
          </a:effectLst>
        </p:spPr>
      </p:pic>
      <p:pic>
        <p:nvPicPr>
          <p:cNvPr id="54" name="図 53" descr="QR コード&#10;&#10;自動的に生成された説明">
            <a:extLst>
              <a:ext uri="{FF2B5EF4-FFF2-40B4-BE49-F238E27FC236}">
                <a16:creationId xmlns:a16="http://schemas.microsoft.com/office/drawing/2014/main" id="{7B91EA44-8970-4411-96F2-4DAA8A4E25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56363" y="8814296"/>
            <a:ext cx="786828" cy="786828"/>
          </a:xfrm>
          <a:prstGeom prst="rect">
            <a:avLst/>
          </a:prstGeom>
        </p:spPr>
      </p:pic>
      <p:sp>
        <p:nvSpPr>
          <p:cNvPr id="57" name="テキスト ボックス 56">
            <a:extLst>
              <a:ext uri="{FF2B5EF4-FFF2-40B4-BE49-F238E27FC236}">
                <a16:creationId xmlns:a16="http://schemas.microsoft.com/office/drawing/2014/main" id="{99D76BB8-5784-48ED-B337-1A3B2E32556D}"/>
              </a:ext>
            </a:extLst>
          </p:cNvPr>
          <p:cNvSpPr txBox="1"/>
          <p:nvPr/>
        </p:nvSpPr>
        <p:spPr>
          <a:xfrm>
            <a:off x="1402375" y="9545751"/>
            <a:ext cx="3144205" cy="276999"/>
          </a:xfrm>
          <a:prstGeom prst="rect">
            <a:avLst/>
          </a:prstGeom>
          <a:noFill/>
        </p:spPr>
        <p:txBody>
          <a:bodyPr wrap="square">
            <a:spAutoFit/>
          </a:bodyPr>
          <a:lstStyle/>
          <a:p>
            <a:r>
              <a:rPr lang="en-US" altLang="ja-JP" sz="1200" dirty="0"/>
              <a:t>https://forms.gle/pvgKfodZu7KdLHvw8</a:t>
            </a:r>
            <a:endParaRPr lang="ja-JP" altLang="en-US" sz="1200" dirty="0"/>
          </a:p>
        </p:txBody>
      </p:sp>
      <p:sp>
        <p:nvSpPr>
          <p:cNvPr id="2" name="テキスト ボックス 1">
            <a:extLst>
              <a:ext uri="{FF2B5EF4-FFF2-40B4-BE49-F238E27FC236}">
                <a16:creationId xmlns:a16="http://schemas.microsoft.com/office/drawing/2014/main" id="{061BF660-1DBA-4756-AB77-D39A9B9E7E8F}"/>
              </a:ext>
            </a:extLst>
          </p:cNvPr>
          <p:cNvSpPr txBox="1"/>
          <p:nvPr/>
        </p:nvSpPr>
        <p:spPr>
          <a:xfrm>
            <a:off x="625616" y="3960195"/>
            <a:ext cx="4410182" cy="830997"/>
          </a:xfrm>
          <a:prstGeom prst="rect">
            <a:avLst/>
          </a:prstGeom>
          <a:noFill/>
        </p:spPr>
        <p:txBody>
          <a:bodyPr wrap="none" rtlCol="0">
            <a:spAutoFit/>
          </a:bodyPr>
          <a:lstStyle/>
          <a:p>
            <a:r>
              <a:rPr lang="ja-JP" altLang="en-US" sz="2400" b="1" dirty="0">
                <a:solidFill>
                  <a:schemeClr val="accent3">
                    <a:lumMod val="50000"/>
                  </a:schemeClr>
                </a:solidFill>
              </a:rPr>
              <a:t>えほんの魅力って？</a:t>
            </a:r>
            <a:endParaRPr lang="en-US" altLang="ja-JP" sz="2400" b="1" dirty="0">
              <a:solidFill>
                <a:schemeClr val="accent3">
                  <a:lumMod val="50000"/>
                </a:schemeClr>
              </a:solidFill>
            </a:endParaRPr>
          </a:p>
          <a:p>
            <a:r>
              <a:rPr lang="ja-JP" altLang="en-US" sz="2400" b="1" dirty="0">
                <a:solidFill>
                  <a:schemeClr val="accent3">
                    <a:lumMod val="50000"/>
                  </a:schemeClr>
                </a:solidFill>
              </a:rPr>
              <a:t>日本、世界のえほんを楽しもう！</a:t>
            </a:r>
            <a:endParaRPr kumimoji="1" lang="ja-JP" altLang="en-US" sz="2400" b="1" dirty="0">
              <a:solidFill>
                <a:schemeClr val="accent3">
                  <a:lumMod val="50000"/>
                </a:schemeClr>
              </a:solidFill>
            </a:endParaRPr>
          </a:p>
        </p:txBody>
      </p:sp>
      <p:sp>
        <p:nvSpPr>
          <p:cNvPr id="17" name="四角形: 角を丸くする 16">
            <a:extLst>
              <a:ext uri="{FF2B5EF4-FFF2-40B4-BE49-F238E27FC236}">
                <a16:creationId xmlns:a16="http://schemas.microsoft.com/office/drawing/2014/main" id="{40BEA1C6-331D-46E3-962F-577DCBE73B42}"/>
              </a:ext>
            </a:extLst>
          </p:cNvPr>
          <p:cNvSpPr/>
          <p:nvPr/>
        </p:nvSpPr>
        <p:spPr>
          <a:xfrm>
            <a:off x="5634792" y="6549315"/>
            <a:ext cx="1500855" cy="516586"/>
          </a:xfrm>
          <a:prstGeom prst="roundRect">
            <a:avLst/>
          </a:prstGeom>
          <a:solidFill>
            <a:srgbClr val="00CC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やさしいにほんごで　はなします</a:t>
            </a:r>
          </a:p>
        </p:txBody>
      </p:sp>
      <p:pic>
        <p:nvPicPr>
          <p:cNvPr id="15" name="図 14" descr="ホワイトボード が含まれている画像&#10;&#10;自動的に生成された説明">
            <a:extLst>
              <a:ext uri="{FF2B5EF4-FFF2-40B4-BE49-F238E27FC236}">
                <a16:creationId xmlns:a16="http://schemas.microsoft.com/office/drawing/2014/main" id="{A638E685-8F1C-4E34-B36F-CCD57D05FF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62770" y="4056274"/>
            <a:ext cx="1522614" cy="984443"/>
          </a:xfrm>
          <a:prstGeom prst="rect">
            <a:avLst/>
          </a:prstGeom>
        </p:spPr>
      </p:pic>
      <p:sp>
        <p:nvSpPr>
          <p:cNvPr id="35" name="テキスト ボックス 34">
            <a:extLst>
              <a:ext uri="{FF2B5EF4-FFF2-40B4-BE49-F238E27FC236}">
                <a16:creationId xmlns:a16="http://schemas.microsoft.com/office/drawing/2014/main" id="{63E6BEF0-D386-470C-8F61-87F9BF6AF0EC}"/>
              </a:ext>
            </a:extLst>
          </p:cNvPr>
          <p:cNvSpPr txBox="1"/>
          <p:nvPr/>
        </p:nvSpPr>
        <p:spPr>
          <a:xfrm>
            <a:off x="5513875" y="4186100"/>
            <a:ext cx="1579196" cy="646331"/>
          </a:xfrm>
          <a:prstGeom prst="rect">
            <a:avLst/>
          </a:prstGeom>
          <a:noFill/>
        </p:spPr>
        <p:txBody>
          <a:bodyPr wrap="square">
            <a:spAutoFit/>
          </a:bodyPr>
          <a:lstStyle/>
          <a:p>
            <a:r>
              <a:rPr lang="ja-JP" altLang="en-US" sz="1200" dirty="0">
                <a:solidFill>
                  <a:schemeClr val="accent3">
                    <a:lumMod val="50000"/>
                  </a:schemeClr>
                </a:solidFill>
              </a:rPr>
              <a:t>親子で参加、</a:t>
            </a:r>
          </a:p>
          <a:p>
            <a:r>
              <a:rPr lang="ja-JP" altLang="en-US" sz="1200" dirty="0">
                <a:solidFill>
                  <a:schemeClr val="accent3">
                    <a:lumMod val="50000"/>
                  </a:schemeClr>
                </a:solidFill>
              </a:rPr>
              <a:t>途中参加も</a:t>
            </a:r>
            <a:r>
              <a:rPr lang="en-US" altLang="ja-JP" sz="1200" dirty="0">
                <a:solidFill>
                  <a:schemeClr val="accent3">
                    <a:lumMod val="50000"/>
                  </a:schemeClr>
                </a:solidFill>
              </a:rPr>
              <a:t>OK</a:t>
            </a:r>
            <a:r>
              <a:rPr lang="ja-JP" altLang="en-US" sz="1200" dirty="0">
                <a:solidFill>
                  <a:schemeClr val="accent3">
                    <a:lumMod val="50000"/>
                  </a:schemeClr>
                </a:solidFill>
              </a:rPr>
              <a:t>！</a:t>
            </a:r>
            <a:endParaRPr lang="en-US" altLang="ja-JP" sz="1200" dirty="0">
              <a:solidFill>
                <a:schemeClr val="accent3">
                  <a:lumMod val="50000"/>
                </a:schemeClr>
              </a:solidFill>
            </a:endParaRPr>
          </a:p>
          <a:p>
            <a:r>
              <a:rPr lang="ja-JP" altLang="en-US" sz="1200" dirty="0">
                <a:solidFill>
                  <a:schemeClr val="accent3">
                    <a:lumMod val="50000"/>
                  </a:schemeClr>
                </a:solidFill>
              </a:rPr>
              <a:t>お気軽にご参加を♪</a:t>
            </a:r>
            <a:endParaRPr lang="en-US" altLang="ja-JP" sz="1200" dirty="0">
              <a:solidFill>
                <a:schemeClr val="accent3">
                  <a:lumMod val="50000"/>
                </a:schemeClr>
              </a:solidFill>
            </a:endParaRPr>
          </a:p>
        </p:txBody>
      </p:sp>
      <p:pic>
        <p:nvPicPr>
          <p:cNvPr id="23" name="図 22">
            <a:extLst>
              <a:ext uri="{FF2B5EF4-FFF2-40B4-BE49-F238E27FC236}">
                <a16:creationId xmlns:a16="http://schemas.microsoft.com/office/drawing/2014/main" id="{9B64A917-348E-4552-91E4-5D063B54D3B4}"/>
              </a:ext>
            </a:extLst>
          </p:cNvPr>
          <p:cNvPicPr>
            <a:picLocks noChangeAspect="1"/>
          </p:cNvPicPr>
          <p:nvPr/>
        </p:nvPicPr>
        <p:blipFill>
          <a:blip r:embed="rId11"/>
          <a:stretch>
            <a:fillRect/>
          </a:stretch>
        </p:blipFill>
        <p:spPr>
          <a:xfrm>
            <a:off x="3025570" y="2651081"/>
            <a:ext cx="994987" cy="648162"/>
          </a:xfrm>
          <a:prstGeom prst="rect">
            <a:avLst/>
          </a:prstGeom>
          <a:effectLst>
            <a:outerShdw blurRad="63500" sx="102000" sy="102000" algn="ctr" rotWithShape="0">
              <a:prstClr val="black">
                <a:alpha val="40000"/>
              </a:prstClr>
            </a:outerShdw>
          </a:effectLst>
        </p:spPr>
      </p:pic>
      <p:pic>
        <p:nvPicPr>
          <p:cNvPr id="11" name="図 10">
            <a:extLst>
              <a:ext uri="{FF2B5EF4-FFF2-40B4-BE49-F238E27FC236}">
                <a16:creationId xmlns:a16="http://schemas.microsoft.com/office/drawing/2014/main" id="{BDD127E0-3AE5-4B38-9F75-7A0A350600EE}"/>
              </a:ext>
            </a:extLst>
          </p:cNvPr>
          <p:cNvPicPr>
            <a:picLocks noChangeAspect="1"/>
          </p:cNvPicPr>
          <p:nvPr/>
        </p:nvPicPr>
        <p:blipFill>
          <a:blip r:embed="rId12"/>
          <a:stretch>
            <a:fillRect/>
          </a:stretch>
        </p:blipFill>
        <p:spPr>
          <a:xfrm>
            <a:off x="4024071" y="2446282"/>
            <a:ext cx="2049873" cy="100110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72671924"/>
      </p:ext>
    </p:extLst>
  </p:cSld>
  <p:clrMapOvr>
    <a:masterClrMapping/>
  </p:clrMapOvr>
</p:sld>
</file>

<file path=ppt/theme/theme1.xml><?xml version="1.0" encoding="utf-8"?>
<a:theme xmlns:a="http://schemas.openxmlformats.org/drawingml/2006/main" name="11145_ppt_po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55B02A872A72C4A892D891F141A093C" ma:contentTypeVersion="8" ma:contentTypeDescription="新しいドキュメントを作成します。" ma:contentTypeScope="" ma:versionID="459484cb44f4e49d1285676cead9d4f6">
  <xsd:schema xmlns:xsd="http://www.w3.org/2001/XMLSchema" xmlns:xs="http://www.w3.org/2001/XMLSchema" xmlns:p="http://schemas.microsoft.com/office/2006/metadata/properties" xmlns:ns3="87a51280-5b10-43ca-8e70-d6ccacaeaf54" targetNamespace="http://schemas.microsoft.com/office/2006/metadata/properties" ma:root="true" ma:fieldsID="5c90f5b118799e7e880a91366bf3e442" ns3:_="">
    <xsd:import namespace="87a51280-5b10-43ca-8e70-d6ccacaeaf5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a51280-5b10-43ca-8e70-d6ccacaeaf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97FA75-8CB6-4A0B-ABA5-CFE53FE77D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a51280-5b10-43ca-8e70-d6ccacaeaf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CA652F-F5DE-41BA-BCAC-B5CEC587DFFC}">
  <ds:schemaRefs>
    <ds:schemaRef ds:uri="http://schemas.microsoft.com/sharepoint/v3/contenttype/forms"/>
  </ds:schemaRefs>
</ds:datastoreItem>
</file>

<file path=customXml/itemProps3.xml><?xml version="1.0" encoding="utf-8"?>
<ds:datastoreItem xmlns:ds="http://schemas.openxmlformats.org/officeDocument/2006/customXml" ds:itemID="{A67A8471-EAB8-426E-B77E-18914DF6F68A}">
  <ds:schemaRefs>
    <ds:schemaRef ds:uri="http://schemas.openxmlformats.org/package/2006/metadata/core-properties"/>
    <ds:schemaRef ds:uri="http://purl.org/dc/elements/1.1/"/>
    <ds:schemaRef ds:uri="87a51280-5b10-43ca-8e70-d6ccacaeaf54"/>
    <ds:schemaRef ds:uri="http://schemas.microsoft.com/office/2006/metadata/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11145_ppt_poster (1)</Template>
  <TotalTime>7856</TotalTime>
  <Words>421</Words>
  <Application>Microsoft Office PowerPoint</Application>
  <PresentationFormat>ユーザー設定</PresentationFormat>
  <Paragraphs>36</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ＭＳ Ｐゴシック</vt:lpstr>
      <vt:lpstr>UD Digi Kyokasho NP-R</vt:lpstr>
      <vt:lpstr>UD デジタル 教科書体 NK-R</vt:lpstr>
      <vt:lpstr>メイリオ</vt:lpstr>
      <vt:lpstr>Arial</vt:lpstr>
      <vt:lpstr>Calibri</vt:lpstr>
      <vt:lpstr>Cavolini</vt:lpstr>
      <vt:lpstr>Comic Sans MS</vt:lpstr>
      <vt:lpstr>11145_ppt_poster</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松本弘美</dc:creator>
  <cp:lastModifiedBy>学校法人正和学園 20191105</cp:lastModifiedBy>
  <cp:revision>89</cp:revision>
  <cp:lastPrinted>2020-11-09T05:27:36Z</cp:lastPrinted>
  <dcterms:created xsi:type="dcterms:W3CDTF">2019-11-27T06:27:59Z</dcterms:created>
  <dcterms:modified xsi:type="dcterms:W3CDTF">2020-11-09T05:55:27Z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0x010100F55B02A872A72C4A892D891F141A093C</vt:lpwstr>
  </property>
</Properties>
</file>